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3" r:id="rId3"/>
  </p:sldMasterIdLst>
  <p:notesMasterIdLst>
    <p:notesMasterId r:id="rId15"/>
  </p:notesMasterIdLst>
  <p:handoutMasterIdLst>
    <p:handoutMasterId r:id="rId16"/>
  </p:handoutMasterIdLst>
  <p:sldIdLst>
    <p:sldId id="970" r:id="rId4"/>
    <p:sldId id="314" r:id="rId5"/>
    <p:sldId id="966" r:id="rId6"/>
    <p:sldId id="949" r:id="rId7"/>
    <p:sldId id="950" r:id="rId8"/>
    <p:sldId id="951" r:id="rId9"/>
    <p:sldId id="967" r:id="rId10"/>
    <p:sldId id="968" r:id="rId11"/>
    <p:sldId id="969" r:id="rId12"/>
    <p:sldId id="561" r:id="rId13"/>
    <p:sldId id="398" r:id="rId14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89A8"/>
    <a:srgbClr val="137184"/>
    <a:srgbClr val="006D8E"/>
    <a:srgbClr val="0D4B57"/>
    <a:srgbClr val="E4A406"/>
    <a:srgbClr val="0089A9"/>
    <a:srgbClr val="D9F8FF"/>
    <a:srgbClr val="C1D0EB"/>
    <a:srgbClr val="AFF0FF"/>
    <a:srgbClr val="C4D2E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50" autoAdjust="0"/>
    <p:restoredTop sz="86277" autoAdjust="0"/>
  </p:normalViewPr>
  <p:slideViewPr>
    <p:cSldViewPr snapToGrid="0" showGuides="1">
      <p:cViewPr varScale="1">
        <p:scale>
          <a:sx n="80" d="100"/>
          <a:sy n="80" d="100"/>
        </p:scale>
        <p:origin x="-1158" y="-96"/>
      </p:cViewPr>
      <p:guideLst>
        <p:guide orient="horz" pos="159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156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573465-DE74-42AC-8390-80C3AB9DDB9B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E70D1-E4F1-4F98-99E5-140459DA5B2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31EA5F-CEA1-4023-A641-6AFAC109F1EB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AD1C4F-A90C-495F-9104-A0A17E9D113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D1C4F-A90C-495F-9104-A0A17E9D113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D1C4F-A90C-495F-9104-A0A17E9D1135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pPr/>
              <a:t>3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D1C4F-A90C-495F-9104-A0A17E9D1135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pPr/>
              <a:t>4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D1C4F-A90C-495F-9104-A0A17E9D1135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pPr/>
              <a:t>5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D1C4F-A90C-495F-9104-A0A17E9D1135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pPr/>
              <a:t>6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D1C4F-A90C-495F-9104-A0A17E9D1135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pPr/>
              <a:t>7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D1C4F-A90C-495F-9104-A0A17E9D1135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pPr/>
              <a:t>8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D1C4F-A90C-495F-9104-A0A17E9D1135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pPr/>
              <a:t>9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D1C4F-A90C-495F-9104-A0A17E9D113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834-A7EE-49B6-91A9-B5AA4DE304D7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40A24-C5C7-4FF5-80C5-EFFD80557B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834-A7EE-49B6-91A9-B5AA4DE304D7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40A24-C5C7-4FF5-80C5-EFFD80557B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834-A7EE-49B6-91A9-B5AA4DE304D7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40A24-C5C7-4FF5-80C5-EFFD80557B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834-A7EE-49B6-91A9-B5AA4DE304D7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40A24-C5C7-4FF5-80C5-EFFD80557B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834-A7EE-49B6-91A9-B5AA4DE304D7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40A24-C5C7-4FF5-80C5-EFFD80557B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834-A7EE-49B6-91A9-B5AA4DE304D7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40A24-C5C7-4FF5-80C5-EFFD80557B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834-A7EE-49B6-91A9-B5AA4DE304D7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40A24-C5C7-4FF5-80C5-EFFD80557B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834-A7EE-49B6-91A9-B5AA4DE304D7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40A24-C5C7-4FF5-80C5-EFFD80557B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834-A7EE-49B6-91A9-B5AA4DE304D7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40A24-C5C7-4FF5-80C5-EFFD80557B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834-A7EE-49B6-91A9-B5AA4DE304D7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40A24-C5C7-4FF5-80C5-EFFD80557B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834-A7EE-49B6-91A9-B5AA4DE304D7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40A24-C5C7-4FF5-80C5-EFFD80557B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ctrTitle" hasCustomPrompt="1"/>
          </p:nvPr>
        </p:nvSpPr>
        <p:spPr>
          <a:xfrm>
            <a:off x="331600" y="220195"/>
            <a:ext cx="2979032" cy="372453"/>
          </a:xfrm>
        </p:spPr>
        <p:txBody>
          <a:bodyPr anchor="b">
            <a:normAutofit/>
          </a:bodyPr>
          <a:lstStyle>
            <a:lvl1pPr algn="l">
              <a:defRPr sz="2100" b="0">
                <a:ea typeface="思源黑体 CN Bold"/>
              </a:defRPr>
            </a:lvl1pPr>
          </a:lstStyle>
          <a:p>
            <a:r>
              <a:rPr lang="zh-CN" altLang="en-US" dirty="0"/>
              <a:t>在此输入标题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5371" y="190100"/>
            <a:ext cx="527761" cy="14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153186" y="97348"/>
            <a:ext cx="870499" cy="4267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23C8-2018-4068-B287-9ED90EABB5D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4A0E-2A87-4CCF-931F-EC2B5DD947F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F2834-A7EE-49B6-91A9-B5AA4DE304D7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40A24-C5C7-4FF5-80C5-EFFD80557B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23C8-2018-4068-B287-9ED90EABB5D8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04A0E-2A87-4CCF-931F-EC2B5DD947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F2834-A7EE-49B6-91A9-B5AA4DE304D7}" type="datetimeFigureOut">
              <a:rPr lang="zh-CN" altLang="en-US" smtClean="0"/>
              <a:pPr/>
              <a:t>2019/11/14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40A24-C5C7-4FF5-80C5-EFFD80557B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pic>
        <p:nvPicPr>
          <p:cNvPr id="3" name="图片 2" descr="13.宫俊涛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"/>
          <p:cNvSpPr txBox="1">
            <a:spLocks noChangeArrowheads="1"/>
          </p:cNvSpPr>
          <p:nvPr/>
        </p:nvSpPr>
        <p:spPr bwMode="auto">
          <a:xfrm>
            <a:off x="2504589" y="1189273"/>
            <a:ext cx="6600334" cy="197732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68580" tIns="34290" rIns="68580" bIns="34290" rtlCol="0" anchor="ctr">
            <a:noAutofit/>
          </a:bodyPr>
          <a:lstStyle>
            <a:lvl1pPr defTabSz="685800">
              <a:lnSpc>
                <a:spcPct val="90000"/>
              </a:lnSpc>
              <a:spcBef>
                <a:spcPct val="0"/>
              </a:spcBef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spc="600" dirty="0">
                <a:solidFill>
                  <a:srgbClr val="006D8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生产品质原粮 助力农户成长</a:t>
            </a:r>
            <a:endParaRPr lang="en-US" altLang="zh-CN" sz="3200" spc="600" dirty="0">
              <a:solidFill>
                <a:srgbClr val="006D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600" dirty="0"/>
              <a:t>——隆平现代农业科技服务有限公司</a:t>
            </a:r>
            <a:endParaRPr lang="en-US" altLang="zh-CN" sz="1600" dirty="0">
              <a:solidFill>
                <a:srgbClr val="006D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2488958" y="3319025"/>
            <a:ext cx="5122245" cy="31854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rtlCol="0">
            <a:spAutoFit/>
          </a:bodyPr>
          <a:lstStyle>
            <a:lvl1pPr marL="17145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/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5pPr>
            <a:lvl6pPr marL="1886585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9485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2385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5285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pPr marL="0" indent="0" algn="ctr">
              <a:buNone/>
            </a:pPr>
            <a:r>
              <a:rPr lang="en-US" altLang="zh-CN" sz="18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8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8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18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18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714379" y="168714"/>
            <a:ext cx="1227790" cy="549582"/>
            <a:chOff x="7714379" y="168714"/>
            <a:chExt cx="1227790" cy="549582"/>
          </a:xfrm>
        </p:grpSpPr>
        <p:pic>
          <p:nvPicPr>
            <p:cNvPr id="4" name="图片 3" descr="09010隆平高科-基础"/>
            <p:cNvPicPr>
              <a:picLocks noChangeAspect="1"/>
            </p:cNvPicPr>
            <p:nvPr/>
          </p:nvPicPr>
          <p:blipFill rotWithShape="1">
            <a:blip r:embed="rId4" cstate="print"/>
            <a:srcRect b="32918"/>
            <a:stretch>
              <a:fillRect/>
            </a:stretch>
          </p:blipFill>
          <p:spPr>
            <a:xfrm>
              <a:off x="7732943" y="168714"/>
              <a:ext cx="1051810" cy="295448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7714379" y="418214"/>
              <a:ext cx="1227790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600" dirty="0">
                  <a:solidFill>
                    <a:srgbClr val="0089A8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隆平农服</a:t>
              </a:r>
              <a:endParaRPr lang="zh-CN" altLang="en-US" b="1" spc="600" dirty="0"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</p:grpSp>
      <p:pic>
        <p:nvPicPr>
          <p:cNvPr id="9" name="图片 8" descr="09010隆平高科-基础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726" y="179623"/>
            <a:ext cx="1136762" cy="51411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5529461-5DAD-4F9B-BCA3-4218E8954C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8405" y="1686594"/>
            <a:ext cx="962817" cy="1212526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58366A24-89FF-4255-A087-0B87BF4C8D43}"/>
              </a:ext>
            </a:extLst>
          </p:cNvPr>
          <p:cNvCxnSpPr/>
          <p:nvPr/>
        </p:nvCxnSpPr>
        <p:spPr>
          <a:xfrm>
            <a:off x="2345929" y="1710039"/>
            <a:ext cx="0" cy="10722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6774" y="100205"/>
            <a:ext cx="5923721" cy="368300"/>
          </a:xfr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关注农户变化</a:t>
            </a:r>
          </a:p>
        </p:txBody>
      </p:sp>
      <p:sp>
        <p:nvSpPr>
          <p:cNvPr id="13" name="矩形 12"/>
          <p:cNvSpPr/>
          <p:nvPr/>
        </p:nvSpPr>
        <p:spPr>
          <a:xfrm>
            <a:off x="708206" y="927727"/>
            <a:ext cx="7242897" cy="787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“后收储时代”，农户承担的风险加大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：种植风险及市场风险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产业升级过程中劳动力要素作用下降，谨防滚动式投入陷阱、小钢厂现象</a:t>
            </a:r>
          </a:p>
        </p:txBody>
      </p:sp>
      <p:pic>
        <p:nvPicPr>
          <p:cNvPr id="16" name="Picture 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576" y="2628900"/>
            <a:ext cx="4336247" cy="1987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内容占位符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35" t="3844" r="2130" b="5180"/>
          <a:stretch>
            <a:fillRect/>
          </a:stretch>
        </p:blipFill>
        <p:spPr>
          <a:xfrm>
            <a:off x="4897938" y="2766914"/>
            <a:ext cx="3764477" cy="1423156"/>
          </a:xfrm>
          <a:prstGeom prst="rect">
            <a:avLst/>
          </a:prstGeom>
        </p:spPr>
      </p:pic>
      <p:sp>
        <p:nvSpPr>
          <p:cNvPr id="31" name="TextBox 22"/>
          <p:cNvSpPr txBox="1">
            <a:spLocks noChangeArrowheads="1"/>
          </p:cNvSpPr>
          <p:nvPr/>
        </p:nvSpPr>
        <p:spPr bwMode="auto">
          <a:xfrm>
            <a:off x="1059025" y="2290761"/>
            <a:ext cx="337043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000" b="1" dirty="0">
                <a:latin typeface="Calibri" panose="020F0502020204030204" pitchFamily="34" charset="0"/>
                <a:ea typeface="华文细黑" panose="02010600040101010101" pitchFamily="2" charset="-122"/>
                <a:cs typeface="Calibri" panose="020F0502020204030204" pitchFamily="34" charset="0"/>
              </a:rPr>
              <a:t>历年水稻最低收购价及玉米临储价格</a:t>
            </a:r>
          </a:p>
        </p:txBody>
      </p:sp>
      <p:sp>
        <p:nvSpPr>
          <p:cNvPr id="32" name="TextBox 22"/>
          <p:cNvSpPr txBox="1">
            <a:spLocks noChangeArrowheads="1"/>
          </p:cNvSpPr>
          <p:nvPr/>
        </p:nvSpPr>
        <p:spPr bwMode="auto">
          <a:xfrm>
            <a:off x="5482712" y="2281233"/>
            <a:ext cx="337043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000" b="1" dirty="0">
                <a:latin typeface="Calibri" panose="020F0502020204030204" pitchFamily="34" charset="0"/>
                <a:ea typeface="华文细黑" panose="02010600040101010101" pitchFamily="2" charset="-122"/>
                <a:cs typeface="Calibri" panose="020F0502020204030204" pitchFamily="34" charset="0"/>
              </a:rPr>
              <a:t>农业产业升级需要改变生产要素投入结构</a:t>
            </a:r>
          </a:p>
        </p:txBody>
      </p:sp>
      <p:sp>
        <p:nvSpPr>
          <p:cNvPr id="5" name="矩形 4"/>
          <p:cNvSpPr/>
          <p:nvPr/>
        </p:nvSpPr>
        <p:spPr>
          <a:xfrm>
            <a:off x="348122" y="2093373"/>
            <a:ext cx="4223878" cy="2523312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710453" y="2097243"/>
            <a:ext cx="4223878" cy="2523312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6774" y="99173"/>
            <a:ext cx="5923721" cy="369332"/>
          </a:xfr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识别价值来源</a:t>
            </a:r>
          </a:p>
        </p:txBody>
      </p:sp>
      <p:sp>
        <p:nvSpPr>
          <p:cNvPr id="6" name="矩形 5"/>
          <p:cNvSpPr/>
          <p:nvPr/>
        </p:nvSpPr>
        <p:spPr>
          <a:xfrm>
            <a:off x="1367040" y="3707420"/>
            <a:ext cx="2582758" cy="10613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450"/>
              </a:spcAft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存在的问题：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种植流通链条过长、交易成本高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用粮企业缺乏稳定、优质粮源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农户承担种植</a:t>
            </a:r>
            <a:r>
              <a: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市场双风险、科技应用不足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箭头连接符 17"/>
          <p:cNvCxnSpPr/>
          <p:nvPr/>
        </p:nvCxnSpPr>
        <p:spPr>
          <a:xfrm>
            <a:off x="1283131" y="1819806"/>
            <a:ext cx="446314" cy="0"/>
          </a:xfrm>
          <a:prstGeom prst="straightConnector1">
            <a:avLst/>
          </a:prstGeom>
          <a:ln w="12700">
            <a:solidFill>
              <a:srgbClr val="006D8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2213792" y="1819806"/>
            <a:ext cx="446314" cy="0"/>
          </a:xfrm>
          <a:prstGeom prst="straightConnector1">
            <a:avLst/>
          </a:prstGeom>
          <a:ln w="12700">
            <a:solidFill>
              <a:srgbClr val="006D8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3144452" y="1819806"/>
            <a:ext cx="446314" cy="0"/>
          </a:xfrm>
          <a:prstGeom prst="straightConnector1">
            <a:avLst/>
          </a:prstGeom>
          <a:ln w="12700">
            <a:solidFill>
              <a:srgbClr val="006D8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>
            <a:off x="4076928" y="1819806"/>
            <a:ext cx="446314" cy="0"/>
          </a:xfrm>
          <a:prstGeom prst="straightConnector1">
            <a:avLst/>
          </a:prstGeom>
          <a:ln w="12700">
            <a:solidFill>
              <a:srgbClr val="006D8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: 圆角 1"/>
          <p:cNvSpPr/>
          <p:nvPr/>
        </p:nvSpPr>
        <p:spPr>
          <a:xfrm>
            <a:off x="847072" y="1302736"/>
            <a:ext cx="387772" cy="1034141"/>
          </a:xfrm>
          <a:prstGeom prst="roundRect">
            <a:avLst/>
          </a:prstGeom>
          <a:noFill/>
          <a:ln>
            <a:solidFill>
              <a:srgbClr val="006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15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农资企业</a:t>
            </a:r>
          </a:p>
        </p:txBody>
      </p:sp>
      <p:sp>
        <p:nvSpPr>
          <p:cNvPr id="23" name="矩形: 圆角 56"/>
          <p:cNvSpPr/>
          <p:nvPr/>
        </p:nvSpPr>
        <p:spPr>
          <a:xfrm>
            <a:off x="1777733" y="1302736"/>
            <a:ext cx="387772" cy="1034141"/>
          </a:xfrm>
          <a:prstGeom prst="roundRect">
            <a:avLst/>
          </a:prstGeom>
          <a:noFill/>
          <a:ln>
            <a:solidFill>
              <a:srgbClr val="006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15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经销商</a:t>
            </a:r>
          </a:p>
        </p:txBody>
      </p:sp>
      <p:sp>
        <p:nvSpPr>
          <p:cNvPr id="24" name="矩形: 圆角 57"/>
          <p:cNvSpPr/>
          <p:nvPr/>
        </p:nvSpPr>
        <p:spPr>
          <a:xfrm>
            <a:off x="2708393" y="1302736"/>
            <a:ext cx="387772" cy="1034141"/>
          </a:xfrm>
          <a:prstGeom prst="roundRect">
            <a:avLst/>
          </a:prstGeom>
          <a:noFill/>
          <a:ln>
            <a:solidFill>
              <a:srgbClr val="006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15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零售商</a:t>
            </a:r>
          </a:p>
        </p:txBody>
      </p:sp>
      <p:sp>
        <p:nvSpPr>
          <p:cNvPr id="25" name="矩形: 圆角 58"/>
          <p:cNvSpPr/>
          <p:nvPr/>
        </p:nvSpPr>
        <p:spPr>
          <a:xfrm>
            <a:off x="3633680" y="1302736"/>
            <a:ext cx="387772" cy="1034141"/>
          </a:xfrm>
          <a:prstGeom prst="roundRect">
            <a:avLst/>
          </a:prstGeom>
          <a:noFill/>
          <a:ln>
            <a:solidFill>
              <a:srgbClr val="137184">
                <a:alpha val="49000"/>
              </a:srgbClr>
            </a:solidFill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农户</a:t>
            </a:r>
          </a:p>
        </p:txBody>
      </p:sp>
      <p:sp>
        <p:nvSpPr>
          <p:cNvPr id="26" name="矩形: 圆角 59"/>
          <p:cNvSpPr/>
          <p:nvPr/>
        </p:nvSpPr>
        <p:spPr>
          <a:xfrm>
            <a:off x="5402530" y="1302736"/>
            <a:ext cx="387772" cy="1034141"/>
          </a:xfrm>
          <a:prstGeom prst="roundRect">
            <a:avLst/>
          </a:prstGeom>
          <a:noFill/>
          <a:ln>
            <a:solidFill>
              <a:srgbClr val="006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15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粮贩</a:t>
            </a:r>
          </a:p>
        </p:txBody>
      </p:sp>
      <p:sp>
        <p:nvSpPr>
          <p:cNvPr id="27" name="矩形: 圆角 60"/>
          <p:cNvSpPr/>
          <p:nvPr/>
        </p:nvSpPr>
        <p:spPr>
          <a:xfrm>
            <a:off x="6242899" y="1302736"/>
            <a:ext cx="387772" cy="1034141"/>
          </a:xfrm>
          <a:prstGeom prst="roundRect">
            <a:avLst/>
          </a:prstGeom>
          <a:noFill/>
          <a:ln>
            <a:solidFill>
              <a:srgbClr val="006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15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大粮商</a:t>
            </a:r>
          </a:p>
        </p:txBody>
      </p:sp>
      <p:sp>
        <p:nvSpPr>
          <p:cNvPr id="29" name="矩形: 圆角 61"/>
          <p:cNvSpPr/>
          <p:nvPr/>
        </p:nvSpPr>
        <p:spPr>
          <a:xfrm>
            <a:off x="7083268" y="1302736"/>
            <a:ext cx="387772" cy="1034141"/>
          </a:xfrm>
          <a:prstGeom prst="roundRect">
            <a:avLst/>
          </a:prstGeom>
          <a:noFill/>
          <a:ln>
            <a:solidFill>
              <a:srgbClr val="006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15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国储</a:t>
            </a:r>
          </a:p>
        </p:txBody>
      </p:sp>
      <p:sp>
        <p:nvSpPr>
          <p:cNvPr id="30" name="矩形: 圆角 62"/>
          <p:cNvSpPr/>
          <p:nvPr/>
        </p:nvSpPr>
        <p:spPr>
          <a:xfrm>
            <a:off x="7923635" y="1302736"/>
            <a:ext cx="387772" cy="1034141"/>
          </a:xfrm>
          <a:prstGeom prst="roundRect">
            <a:avLst/>
          </a:prstGeom>
          <a:noFill/>
          <a:ln>
            <a:solidFill>
              <a:srgbClr val="006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15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用粮企业</a:t>
            </a:r>
          </a:p>
        </p:txBody>
      </p:sp>
      <p:sp>
        <p:nvSpPr>
          <p:cNvPr id="31" name="矩形: 圆角 63"/>
          <p:cNvSpPr/>
          <p:nvPr/>
        </p:nvSpPr>
        <p:spPr>
          <a:xfrm>
            <a:off x="4562161" y="1302736"/>
            <a:ext cx="387772" cy="1034141"/>
          </a:xfrm>
          <a:prstGeom prst="roundRect">
            <a:avLst/>
          </a:prstGeom>
          <a:noFill/>
          <a:ln>
            <a:solidFill>
              <a:srgbClr val="006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15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烘干厂</a:t>
            </a:r>
          </a:p>
        </p:txBody>
      </p:sp>
      <p:cxnSp>
        <p:nvCxnSpPr>
          <p:cNvPr id="32" name="直接箭头连接符 31"/>
          <p:cNvCxnSpPr/>
          <p:nvPr/>
        </p:nvCxnSpPr>
        <p:spPr>
          <a:xfrm>
            <a:off x="4956215" y="1819806"/>
            <a:ext cx="446314" cy="0"/>
          </a:xfrm>
          <a:prstGeom prst="straightConnector1">
            <a:avLst/>
          </a:prstGeom>
          <a:ln w="12700">
            <a:solidFill>
              <a:srgbClr val="006D8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>
            <a:off x="5796584" y="1819806"/>
            <a:ext cx="446314" cy="0"/>
          </a:xfrm>
          <a:prstGeom prst="straightConnector1">
            <a:avLst/>
          </a:prstGeom>
          <a:ln w="12700">
            <a:solidFill>
              <a:srgbClr val="006D8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/>
          <p:nvPr/>
        </p:nvCxnSpPr>
        <p:spPr>
          <a:xfrm>
            <a:off x="6636953" y="1800837"/>
            <a:ext cx="446314" cy="0"/>
          </a:xfrm>
          <a:prstGeom prst="straightConnector1">
            <a:avLst/>
          </a:prstGeom>
          <a:ln w="12700">
            <a:solidFill>
              <a:srgbClr val="006D8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/>
          <p:nvPr/>
        </p:nvCxnSpPr>
        <p:spPr>
          <a:xfrm>
            <a:off x="7477321" y="1800837"/>
            <a:ext cx="446314" cy="0"/>
          </a:xfrm>
          <a:prstGeom prst="straightConnector1">
            <a:avLst/>
          </a:prstGeom>
          <a:ln w="12700">
            <a:solidFill>
              <a:srgbClr val="006D8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>
            <a:off x="832594" y="2800165"/>
            <a:ext cx="2977243" cy="0"/>
          </a:xfrm>
          <a:prstGeom prst="straightConnector1">
            <a:avLst/>
          </a:prstGeom>
          <a:ln w="19050">
            <a:solidFill>
              <a:srgbClr val="006D8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3881778" y="2800165"/>
            <a:ext cx="4275926" cy="0"/>
          </a:xfrm>
          <a:prstGeom prst="straightConnector1">
            <a:avLst/>
          </a:prstGeom>
          <a:ln w="19050">
            <a:solidFill>
              <a:srgbClr val="006D8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3"/>
          <p:cNvSpPr txBox="1"/>
          <p:nvPr/>
        </p:nvSpPr>
        <p:spPr>
          <a:xfrm>
            <a:off x="1729445" y="2523166"/>
            <a:ext cx="1125384" cy="248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015" dirty="0"/>
              <a:t>农资产品</a:t>
            </a:r>
          </a:p>
        </p:txBody>
      </p:sp>
      <p:sp>
        <p:nvSpPr>
          <p:cNvPr id="17" name="文本框 72"/>
          <p:cNvSpPr txBox="1"/>
          <p:nvPr/>
        </p:nvSpPr>
        <p:spPr>
          <a:xfrm>
            <a:off x="5532696" y="2504197"/>
            <a:ext cx="1125384" cy="248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015" dirty="0"/>
              <a:t>粮食贸易</a:t>
            </a:r>
          </a:p>
        </p:txBody>
      </p:sp>
      <p:sp>
        <p:nvSpPr>
          <p:cNvPr id="8" name="文本框 2"/>
          <p:cNvSpPr txBox="1"/>
          <p:nvPr/>
        </p:nvSpPr>
        <p:spPr>
          <a:xfrm>
            <a:off x="1662547" y="2854179"/>
            <a:ext cx="979755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15" dirty="0"/>
              <a:t>+ 50~100</a:t>
            </a:r>
            <a:r>
              <a:rPr lang="zh-CN" altLang="en-US" sz="1015" dirty="0"/>
              <a:t>元</a:t>
            </a:r>
            <a:r>
              <a:rPr lang="en-US" altLang="zh-CN" sz="1015" dirty="0"/>
              <a:t>/</a:t>
            </a:r>
            <a:r>
              <a:rPr lang="zh-CN" altLang="en-US" sz="1015" dirty="0"/>
              <a:t>亩</a:t>
            </a:r>
          </a:p>
        </p:txBody>
      </p:sp>
      <p:sp>
        <p:nvSpPr>
          <p:cNvPr id="9" name="文本框 33"/>
          <p:cNvSpPr txBox="1"/>
          <p:nvPr/>
        </p:nvSpPr>
        <p:spPr>
          <a:xfrm>
            <a:off x="4717474" y="2847947"/>
            <a:ext cx="899774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5" dirty="0"/>
              <a:t>+30</a:t>
            </a:r>
            <a:r>
              <a:rPr lang="zh-CN" altLang="en-US" sz="1015" dirty="0"/>
              <a:t>元</a:t>
            </a:r>
            <a:r>
              <a:rPr lang="en-US" altLang="zh-CN" sz="1015" dirty="0"/>
              <a:t>/</a:t>
            </a:r>
            <a:r>
              <a:rPr lang="zh-CN" altLang="en-US" sz="1015" dirty="0"/>
              <a:t>亩</a:t>
            </a:r>
          </a:p>
        </p:txBody>
      </p:sp>
      <p:sp>
        <p:nvSpPr>
          <p:cNvPr id="10" name="文本框 34"/>
          <p:cNvSpPr txBox="1"/>
          <p:nvPr/>
        </p:nvSpPr>
        <p:spPr>
          <a:xfrm>
            <a:off x="6307281" y="2850025"/>
            <a:ext cx="1850423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5" dirty="0"/>
              <a:t>+20</a:t>
            </a:r>
            <a:r>
              <a:rPr lang="zh-CN" altLang="en-US" sz="1015" dirty="0"/>
              <a:t>元</a:t>
            </a:r>
            <a:r>
              <a:rPr lang="en-US" altLang="zh-CN" sz="1015" dirty="0"/>
              <a:t>/</a:t>
            </a:r>
            <a:r>
              <a:rPr lang="zh-CN" altLang="en-US" sz="1015" dirty="0"/>
              <a:t>亩  （一体化）</a:t>
            </a:r>
          </a:p>
        </p:txBody>
      </p:sp>
      <p:sp>
        <p:nvSpPr>
          <p:cNvPr id="11" name="文本框 35"/>
          <p:cNvSpPr txBox="1"/>
          <p:nvPr/>
        </p:nvSpPr>
        <p:spPr>
          <a:xfrm>
            <a:off x="6309358" y="3059922"/>
            <a:ext cx="189946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5" dirty="0"/>
              <a:t>+100~200</a:t>
            </a:r>
            <a:r>
              <a:rPr lang="zh-CN" altLang="en-US" sz="1015" dirty="0"/>
              <a:t>元</a:t>
            </a:r>
            <a:r>
              <a:rPr lang="en-US" altLang="zh-CN" sz="1015" dirty="0"/>
              <a:t>/</a:t>
            </a:r>
            <a:r>
              <a:rPr lang="zh-CN" altLang="en-US" sz="1015" dirty="0"/>
              <a:t>亩（品质化）</a:t>
            </a:r>
          </a:p>
        </p:txBody>
      </p:sp>
      <p:sp>
        <p:nvSpPr>
          <p:cNvPr id="12" name="文本框 36"/>
          <p:cNvSpPr txBox="1"/>
          <p:nvPr/>
        </p:nvSpPr>
        <p:spPr>
          <a:xfrm>
            <a:off x="6311436" y="3278130"/>
            <a:ext cx="170411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5" dirty="0"/>
              <a:t>+100~200</a:t>
            </a:r>
            <a:r>
              <a:rPr lang="zh-CN" altLang="en-US" sz="1015" dirty="0"/>
              <a:t>元</a:t>
            </a:r>
            <a:r>
              <a:rPr lang="en-US" altLang="zh-CN" sz="1015" dirty="0"/>
              <a:t>/</a:t>
            </a:r>
            <a:r>
              <a:rPr lang="zh-CN" altLang="en-US" sz="1015" dirty="0"/>
              <a:t>亩  （科技化）</a:t>
            </a:r>
          </a:p>
        </p:txBody>
      </p:sp>
      <p:sp>
        <p:nvSpPr>
          <p:cNvPr id="3" name="矩形 2"/>
          <p:cNvSpPr/>
          <p:nvPr/>
        </p:nvSpPr>
        <p:spPr>
          <a:xfrm>
            <a:off x="2253178" y="760188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1600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当前种植产业链：离散式决策链条</a:t>
            </a:r>
            <a:endParaRPr lang="en-US" altLang="zh-CN" sz="1600" dirty="0"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019274" y="3715930"/>
            <a:ext cx="2712601" cy="10613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450"/>
              </a:spcAft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价值来源：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品质化：供给侧改革增量，单品</a:t>
            </a:r>
            <a:r>
              <a: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专用</a:t>
            </a:r>
            <a:r>
              <a: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卫生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一体化：降低交易成本</a:t>
            </a:r>
            <a:r>
              <a: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集中化作业效率提升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科技化：精准农业</a:t>
            </a:r>
            <a:r>
              <a: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科技产品应用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13"/>
          <p:cNvSpPr txBox="1"/>
          <p:nvPr/>
        </p:nvSpPr>
        <p:spPr>
          <a:xfrm>
            <a:off x="3487846" y="2527032"/>
            <a:ext cx="1125384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5" dirty="0"/>
              <a:t>种植过程</a:t>
            </a:r>
          </a:p>
        </p:txBody>
      </p:sp>
      <p:sp>
        <p:nvSpPr>
          <p:cNvPr id="38" name="箭头: V 形 37"/>
          <p:cNvSpPr/>
          <p:nvPr/>
        </p:nvSpPr>
        <p:spPr>
          <a:xfrm>
            <a:off x="4142136" y="4131046"/>
            <a:ext cx="643380" cy="213503"/>
          </a:xfrm>
          <a:prstGeom prst="chevr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矩形: 圆角 63"/>
          <p:cNvSpPr/>
          <p:nvPr/>
        </p:nvSpPr>
        <p:spPr>
          <a:xfrm>
            <a:off x="3633680" y="1302255"/>
            <a:ext cx="387772" cy="10341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6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农户</a:t>
            </a:r>
          </a:p>
        </p:txBody>
      </p:sp>
      <p:sp>
        <p:nvSpPr>
          <p:cNvPr id="40" name="矩形 39"/>
          <p:cNvSpPr/>
          <p:nvPr/>
        </p:nvSpPr>
        <p:spPr>
          <a:xfrm>
            <a:off x="1211463" y="3688247"/>
            <a:ext cx="2859240" cy="1141951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4905409" y="3696757"/>
            <a:ext cx="2859240" cy="1141951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6774" y="99173"/>
            <a:ext cx="5923721" cy="369332"/>
          </a:xfr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识别价值来源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文本框 6"/>
          <p:cNvSpPr txBox="1"/>
          <p:nvPr/>
        </p:nvSpPr>
        <p:spPr>
          <a:xfrm flipH="1">
            <a:off x="5820597" y="1986618"/>
            <a:ext cx="15339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dirty="0"/>
              <a:t>农资企业</a:t>
            </a:r>
          </a:p>
        </p:txBody>
      </p:sp>
      <p:sp>
        <p:nvSpPr>
          <p:cNvPr id="38" name="文本框 7"/>
          <p:cNvSpPr txBox="1"/>
          <p:nvPr/>
        </p:nvSpPr>
        <p:spPr>
          <a:xfrm flipH="1">
            <a:off x="5818908" y="2543825"/>
            <a:ext cx="15339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dirty="0"/>
              <a:t>用粮企业</a:t>
            </a:r>
          </a:p>
        </p:txBody>
      </p:sp>
      <p:sp>
        <p:nvSpPr>
          <p:cNvPr id="39" name="矩形 38"/>
          <p:cNvSpPr/>
          <p:nvPr/>
        </p:nvSpPr>
        <p:spPr>
          <a:xfrm>
            <a:off x="3560529" y="2198216"/>
            <a:ext cx="1248194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农事综合服务中心</a:t>
            </a:r>
            <a:endParaRPr lang="en-US" altLang="zh-CN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2337666" y="1988961"/>
            <a:ext cx="340370" cy="101489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1371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cxnSp>
        <p:nvCxnSpPr>
          <p:cNvPr id="41" name="直接箭头连接符 40"/>
          <p:cNvCxnSpPr/>
          <p:nvPr/>
        </p:nvCxnSpPr>
        <p:spPr>
          <a:xfrm>
            <a:off x="2847832" y="2327970"/>
            <a:ext cx="285366" cy="0"/>
          </a:xfrm>
          <a:prstGeom prst="straightConnector1">
            <a:avLst/>
          </a:prstGeom>
          <a:ln>
            <a:solidFill>
              <a:srgbClr val="1371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"/>
          <p:cNvSpPr txBox="1"/>
          <p:nvPr/>
        </p:nvSpPr>
        <p:spPr>
          <a:xfrm>
            <a:off x="2439423" y="2209064"/>
            <a:ext cx="3428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dirty="0"/>
              <a:t>农户</a:t>
            </a:r>
          </a:p>
        </p:txBody>
      </p:sp>
      <p:cxnSp>
        <p:nvCxnSpPr>
          <p:cNvPr id="43" name="直接箭头连接符 42"/>
          <p:cNvCxnSpPr/>
          <p:nvPr/>
        </p:nvCxnSpPr>
        <p:spPr>
          <a:xfrm flipH="1">
            <a:off x="2775419" y="2675919"/>
            <a:ext cx="368215" cy="0"/>
          </a:xfrm>
          <a:prstGeom prst="straightConnector1">
            <a:avLst/>
          </a:prstGeom>
          <a:ln>
            <a:solidFill>
              <a:srgbClr val="1371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椭圆 43"/>
          <p:cNvSpPr/>
          <p:nvPr/>
        </p:nvSpPr>
        <p:spPr>
          <a:xfrm>
            <a:off x="5714990" y="1931028"/>
            <a:ext cx="1037138" cy="429765"/>
          </a:xfrm>
          <a:prstGeom prst="ellipse">
            <a:avLst/>
          </a:prstGeom>
          <a:noFill/>
          <a:ln>
            <a:solidFill>
              <a:srgbClr val="1371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5" name="椭圆 44"/>
          <p:cNvSpPr/>
          <p:nvPr/>
        </p:nvSpPr>
        <p:spPr>
          <a:xfrm>
            <a:off x="5737236" y="2469278"/>
            <a:ext cx="1037138" cy="429765"/>
          </a:xfrm>
          <a:prstGeom prst="ellipse">
            <a:avLst/>
          </a:prstGeom>
          <a:noFill/>
          <a:ln>
            <a:solidFill>
              <a:srgbClr val="1371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cxnSp>
        <p:nvCxnSpPr>
          <p:cNvPr id="46" name="直接箭头连接符 45"/>
          <p:cNvCxnSpPr/>
          <p:nvPr/>
        </p:nvCxnSpPr>
        <p:spPr>
          <a:xfrm>
            <a:off x="5327909" y="2681612"/>
            <a:ext cx="285366" cy="0"/>
          </a:xfrm>
          <a:prstGeom prst="straightConnector1">
            <a:avLst/>
          </a:prstGeom>
          <a:ln>
            <a:solidFill>
              <a:srgbClr val="1371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/>
          <p:cNvCxnSpPr/>
          <p:nvPr/>
        </p:nvCxnSpPr>
        <p:spPr>
          <a:xfrm flipH="1">
            <a:off x="5255496" y="2159147"/>
            <a:ext cx="368215" cy="0"/>
          </a:xfrm>
          <a:prstGeom prst="straightConnector1">
            <a:avLst/>
          </a:prstGeom>
          <a:ln>
            <a:solidFill>
              <a:srgbClr val="1371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: 圆角 27"/>
          <p:cNvSpPr/>
          <p:nvPr/>
        </p:nvSpPr>
        <p:spPr>
          <a:xfrm>
            <a:off x="3456616" y="2037684"/>
            <a:ext cx="1454449" cy="751328"/>
          </a:xfrm>
          <a:prstGeom prst="roundRect">
            <a:avLst/>
          </a:prstGeom>
          <a:noFill/>
          <a:ln>
            <a:solidFill>
              <a:srgbClr val="1371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9" name="文本框 28"/>
          <p:cNvSpPr txBox="1"/>
          <p:nvPr/>
        </p:nvSpPr>
        <p:spPr>
          <a:xfrm flipH="1">
            <a:off x="1307164" y="943528"/>
            <a:ext cx="6683096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将离散式的种植链条转变为一体化模式，实现共建共享共担共赢</a:t>
            </a:r>
          </a:p>
        </p:txBody>
      </p:sp>
      <p:sp>
        <p:nvSpPr>
          <p:cNvPr id="50" name="矩形 49"/>
          <p:cNvSpPr/>
          <p:nvPr/>
        </p:nvSpPr>
        <p:spPr>
          <a:xfrm>
            <a:off x="1172634" y="4038355"/>
            <a:ext cx="7126008" cy="248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1015" dirty="0">
              <a:solidFill>
                <a:srgbClr val="0D4B57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061416" y="3494534"/>
            <a:ext cx="3476576" cy="758606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渠道趋于集中，具备农资下行和粮食上行服务能力；</a:t>
            </a:r>
            <a:endParaRPr lang="en-US" altLang="zh-CN" sz="10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以服务中心为关键节点，集中可再分配和创造的价值空间足够（品质化</a:t>
            </a:r>
            <a:r>
              <a:rPr lang="en-US" altLang="zh-CN" sz="1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/</a:t>
            </a:r>
            <a:r>
              <a:rPr lang="zh-CN" altLang="en-US" sz="1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一体化</a:t>
            </a:r>
            <a:r>
              <a:rPr lang="en-US" altLang="zh-CN" sz="1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/</a:t>
            </a:r>
            <a:r>
              <a:rPr lang="zh-CN" altLang="en-US" sz="1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科技化）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052139" y="3003857"/>
            <a:ext cx="0" cy="1034498"/>
          </a:xfrm>
          <a:prstGeom prst="line">
            <a:avLst/>
          </a:prstGeom>
          <a:ln w="12700">
            <a:solidFill>
              <a:schemeClr val="accent5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6774" y="99173"/>
            <a:ext cx="5923721" cy="369332"/>
          </a:xfr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隆平粮社的做法</a:t>
            </a:r>
          </a:p>
        </p:txBody>
      </p:sp>
      <p:sp>
        <p:nvSpPr>
          <p:cNvPr id="36" name="右弧形箭头 15"/>
          <p:cNvSpPr/>
          <p:nvPr/>
        </p:nvSpPr>
        <p:spPr>
          <a:xfrm rot="13622327">
            <a:off x="4921728" y="1443571"/>
            <a:ext cx="278606" cy="1026319"/>
          </a:xfrm>
          <a:prstGeom prst="curvedLeftArrow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右弧形箭头 14"/>
          <p:cNvSpPr/>
          <p:nvPr/>
        </p:nvSpPr>
        <p:spPr>
          <a:xfrm rot="13622327">
            <a:off x="3372885" y="2037694"/>
            <a:ext cx="278606" cy="1026319"/>
          </a:xfrm>
          <a:prstGeom prst="curvedLeftArrow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2425583" y="2540136"/>
            <a:ext cx="746264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050" b="1" dirty="0">
                <a:solidFill>
                  <a:srgbClr val="385723"/>
                </a:solidFill>
                <a:latin typeface="Calibri" panose="020F0502020204030204" pitchFamily="34" charset="0"/>
                <a:ea typeface="Adobe 黑体 Std R"/>
                <a:cs typeface="Calibri" panose="020F0502020204030204" pitchFamily="34" charset="0"/>
              </a:rPr>
              <a:t>产后节点</a:t>
            </a:r>
          </a:p>
        </p:txBody>
      </p:sp>
      <p:sp>
        <p:nvSpPr>
          <p:cNvPr id="39" name="椭圆 38"/>
          <p:cNvSpPr/>
          <p:nvPr/>
        </p:nvSpPr>
        <p:spPr>
          <a:xfrm>
            <a:off x="3933579" y="1890056"/>
            <a:ext cx="810815" cy="685800"/>
          </a:xfrm>
          <a:prstGeom prst="ellipse">
            <a:avLst/>
          </a:prstGeom>
          <a:noFill/>
          <a:ln>
            <a:solidFill>
              <a:srgbClr val="B338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050" b="1" dirty="0">
                <a:solidFill>
                  <a:srgbClr val="385723"/>
                </a:solidFill>
                <a:latin typeface="Calibri" panose="020F0502020204030204" pitchFamily="34" charset="0"/>
                <a:ea typeface="Adobe 黑体 Std R"/>
                <a:cs typeface="Calibri" panose="020F0502020204030204" pitchFamily="34" charset="0"/>
              </a:rPr>
              <a:t>产后</a:t>
            </a:r>
            <a:r>
              <a:rPr lang="en-US" altLang="zh-CN" sz="1050" b="1" dirty="0">
                <a:solidFill>
                  <a:srgbClr val="385723"/>
                </a:solidFill>
                <a:latin typeface="Calibri" panose="020F0502020204030204" pitchFamily="34" charset="0"/>
                <a:ea typeface="Adobe 黑体 Std R"/>
                <a:cs typeface="Calibri" panose="020F0502020204030204" pitchFamily="34" charset="0"/>
              </a:rPr>
              <a:t>+</a:t>
            </a:r>
            <a:r>
              <a:rPr lang="zh-CN" altLang="en-US" sz="1050" b="1" dirty="0">
                <a:solidFill>
                  <a:srgbClr val="385723"/>
                </a:solidFill>
                <a:latin typeface="Calibri" panose="020F0502020204030204" pitchFamily="34" charset="0"/>
                <a:ea typeface="Adobe 黑体 Std R"/>
                <a:cs typeface="Calibri" panose="020F0502020204030204" pitchFamily="34" charset="0"/>
              </a:rPr>
              <a:t>产前</a:t>
            </a:r>
          </a:p>
        </p:txBody>
      </p:sp>
      <p:sp>
        <p:nvSpPr>
          <p:cNvPr id="40" name="椭圆 39"/>
          <p:cNvSpPr/>
          <p:nvPr/>
        </p:nvSpPr>
        <p:spPr>
          <a:xfrm>
            <a:off x="5460480" y="1460239"/>
            <a:ext cx="876041" cy="6858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050" b="1" dirty="0">
                <a:solidFill>
                  <a:srgbClr val="385723"/>
                </a:solidFill>
                <a:latin typeface="Calibri" panose="020F0502020204030204" pitchFamily="34" charset="0"/>
                <a:ea typeface="Adobe 黑体 Std R"/>
                <a:cs typeface="Calibri" panose="020F0502020204030204" pitchFamily="34" charset="0"/>
              </a:rPr>
              <a:t>综合服务中心</a:t>
            </a:r>
            <a:endParaRPr lang="en-US" altLang="zh-CN" sz="1050" b="1" dirty="0">
              <a:solidFill>
                <a:srgbClr val="385723"/>
              </a:solidFill>
              <a:latin typeface="Calibri" panose="020F0502020204030204" pitchFamily="34" charset="0"/>
              <a:ea typeface="Adobe 黑体 Std R"/>
              <a:cs typeface="Calibri" panose="020F0502020204030204" pitchFamily="34" charset="0"/>
            </a:endParaRPr>
          </a:p>
        </p:txBody>
      </p:sp>
      <p:sp>
        <p:nvSpPr>
          <p:cNvPr id="41" name="矩形 13"/>
          <p:cNvSpPr>
            <a:spLocks noChangeArrowheads="1"/>
          </p:cNvSpPr>
          <p:nvPr/>
        </p:nvSpPr>
        <p:spPr bwMode="auto">
          <a:xfrm>
            <a:off x="3302573" y="1890056"/>
            <a:ext cx="498855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050" dirty="0">
                <a:latin typeface="Calibri" panose="020F0502020204030204" pitchFamily="34" charset="0"/>
                <a:ea typeface="Adobe 黑体 Std R" pitchFamily="34" charset="-122"/>
                <a:cs typeface="Calibri" panose="020F0502020204030204" pitchFamily="34" charset="0"/>
              </a:rPr>
              <a:t>Step2</a:t>
            </a:r>
            <a:endParaRPr lang="zh-CN" altLang="en-US" sz="1050" dirty="0">
              <a:latin typeface="Calibri" panose="020F0502020204030204" pitchFamily="34" charset="0"/>
              <a:ea typeface="Adobe 黑体 Std R" pitchFamily="34" charset="-122"/>
              <a:cs typeface="Calibri" panose="020F0502020204030204" pitchFamily="34" charset="0"/>
            </a:endParaRPr>
          </a:p>
        </p:txBody>
      </p:sp>
      <p:sp>
        <p:nvSpPr>
          <p:cNvPr id="42" name="矩形 14"/>
          <p:cNvSpPr>
            <a:spLocks noChangeArrowheads="1"/>
          </p:cNvSpPr>
          <p:nvPr/>
        </p:nvSpPr>
        <p:spPr bwMode="auto">
          <a:xfrm>
            <a:off x="4998531" y="1350702"/>
            <a:ext cx="498855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050" dirty="0">
                <a:latin typeface="Calibri" panose="020F0502020204030204" pitchFamily="34" charset="0"/>
                <a:ea typeface="Adobe 黑体 Std R" pitchFamily="34" charset="-122"/>
                <a:cs typeface="Calibri" panose="020F0502020204030204" pitchFamily="34" charset="0"/>
              </a:rPr>
              <a:t>Step3</a:t>
            </a:r>
            <a:endParaRPr lang="zh-CN" altLang="en-US" sz="1050" dirty="0">
              <a:latin typeface="Calibri" panose="020F0502020204030204" pitchFamily="34" charset="0"/>
              <a:ea typeface="Adobe 黑体 Std R" pitchFamily="34" charset="-122"/>
              <a:cs typeface="Calibri" panose="020F0502020204030204" pitchFamily="34" charset="0"/>
            </a:endParaRPr>
          </a:p>
        </p:txBody>
      </p:sp>
      <p:sp>
        <p:nvSpPr>
          <p:cNvPr id="43" name="TextBox 15"/>
          <p:cNvSpPr txBox="1">
            <a:spLocks noChangeArrowheads="1"/>
          </p:cNvSpPr>
          <p:nvPr/>
        </p:nvSpPr>
        <p:spPr bwMode="auto">
          <a:xfrm>
            <a:off x="3470387" y="2672300"/>
            <a:ext cx="3030717" cy="1681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优化产前：产前一体</a:t>
            </a:r>
            <a:r>
              <a:rPr lang="en-US" altLang="zh-CN" sz="10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/</a:t>
            </a:r>
            <a:r>
              <a:rPr lang="zh-CN" altLang="en-US" sz="10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种</a:t>
            </a:r>
            <a:r>
              <a:rPr lang="en-US" altLang="zh-CN" sz="10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+</a:t>
            </a:r>
            <a:r>
              <a:rPr lang="zh-CN" altLang="en-US" sz="10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粮</a:t>
            </a:r>
            <a:endParaRPr lang="en-US" altLang="zh-CN" sz="1000" dirty="0">
              <a:latin typeface="Microsoft YaHei Light" panose="020B0502040204020203" pitchFamily="34" charset="-122"/>
              <a:ea typeface="Microsoft YaHei Light" panose="020B0502040204020203" pitchFamily="34" charset="-122"/>
              <a:cs typeface="Calibri" panose="020F05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公司作用：</a:t>
            </a:r>
            <a:endParaRPr lang="en-US" altLang="zh-CN" sz="1000" dirty="0">
              <a:latin typeface="Microsoft YaHei Light" panose="020B0502040204020203" pitchFamily="34" charset="-122"/>
              <a:ea typeface="Microsoft YaHei Light" panose="020B0502040204020203" pitchFamily="34" charset="-122"/>
              <a:cs typeface="Calibri" panose="020F05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00" dirty="0">
                <a:effectLst>
                  <a:outerShdw dist="25400" dir="5400000" algn="tl" rotWithShape="0">
                    <a:schemeClr val="bg1"/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精准筛选品种，定制方案，降低农户选择难度与盲种风险</a:t>
            </a:r>
            <a:endParaRPr lang="en-US" altLang="zh-CN" sz="1000" dirty="0">
              <a:effectLst>
                <a:outerShdw dist="25400" dir="5400000" algn="tl" rotWithShape="0">
                  <a:schemeClr val="bg1"/>
                </a:outerShdw>
              </a:effectLst>
              <a:latin typeface="Microsoft YaHei Light" panose="020B0502040204020203" pitchFamily="34" charset="-122"/>
              <a:ea typeface="Microsoft YaHei Light" panose="020B0502040204020203" pitchFamily="34" charset="-122"/>
              <a:cs typeface="Calibri" panose="020F05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00" dirty="0">
                <a:effectLst>
                  <a:outerShdw dist="25400" dir="5400000" algn="tl" rotWithShape="0">
                    <a:schemeClr val="bg1"/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农资统谈，降低交易成本</a:t>
            </a:r>
            <a:endParaRPr lang="en-US" altLang="zh-CN" sz="1000" dirty="0">
              <a:effectLst>
                <a:outerShdw dist="25400" dir="5400000" algn="tl" rotWithShape="0">
                  <a:schemeClr val="bg1"/>
                </a:outerShdw>
              </a:effectLst>
              <a:latin typeface="Microsoft YaHei Light" panose="020B0502040204020203" pitchFamily="34" charset="-122"/>
              <a:ea typeface="Microsoft YaHei Light" panose="020B0502040204020203" pitchFamily="34" charset="-122"/>
              <a:cs typeface="Calibri" panose="020F05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00" dirty="0">
                <a:effectLst>
                  <a:outerShdw dist="25400" dir="5400000" algn="tl" rotWithShape="0">
                    <a:schemeClr val="bg1"/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引入金融，将服务沉淀为数据资产与信用资产</a:t>
            </a:r>
            <a:endParaRPr lang="en-US" altLang="zh-CN" sz="1000" dirty="0">
              <a:latin typeface="Microsoft YaHei Light" panose="020B0502040204020203" pitchFamily="34" charset="-122"/>
              <a:ea typeface="Microsoft YaHei Light" panose="020B0502040204020203" pitchFamily="34" charset="-122"/>
              <a:cs typeface="Calibri" panose="020F05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zh-CN" altLang="en-US" sz="1000" dirty="0">
              <a:latin typeface="Microsoft YaHei Light" panose="020B0502040204020203" pitchFamily="34" charset="-122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44" name="TextBox 16"/>
          <p:cNvSpPr txBox="1">
            <a:spLocks noChangeArrowheads="1"/>
          </p:cNvSpPr>
          <p:nvPr/>
        </p:nvSpPr>
        <p:spPr bwMode="auto">
          <a:xfrm>
            <a:off x="6381555" y="1603106"/>
            <a:ext cx="2691260" cy="1451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引领产中：产中一体</a:t>
            </a:r>
            <a:r>
              <a:rPr lang="en-US" altLang="zh-CN" sz="10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/</a:t>
            </a:r>
            <a:r>
              <a:rPr lang="zh-CN" altLang="en-US" sz="10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组织与监管</a:t>
            </a:r>
            <a:endParaRPr lang="en-US" altLang="zh-CN" sz="1000" dirty="0">
              <a:latin typeface="Microsoft YaHei Light" panose="020B0502040204020203" pitchFamily="34" charset="-122"/>
              <a:ea typeface="Microsoft YaHei Light" panose="020B0502040204020203" pitchFamily="34" charset="-122"/>
              <a:cs typeface="Calibri" panose="020F05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公司作用：</a:t>
            </a:r>
            <a:endParaRPr lang="en-US" altLang="zh-CN" sz="1000" dirty="0">
              <a:latin typeface="Microsoft YaHei Light" panose="020B0502040204020203" pitchFamily="34" charset="-122"/>
              <a:ea typeface="Microsoft YaHei Light" panose="020B0502040204020203" pitchFamily="34" charset="-122"/>
              <a:cs typeface="Calibri" panose="020F05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农事需求组织；</a:t>
            </a:r>
            <a:endParaRPr lang="en-US" altLang="zh-CN" sz="1000" dirty="0">
              <a:latin typeface="Microsoft YaHei Light" panose="020B0502040204020203" pitchFamily="34" charset="-122"/>
              <a:ea typeface="Microsoft YaHei Light" panose="020B0502040204020203" pitchFamily="34" charset="-122"/>
              <a:cs typeface="Calibri" panose="020F05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发展农机</a:t>
            </a:r>
            <a:r>
              <a:rPr lang="en-US" altLang="zh-CN" sz="10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/</a:t>
            </a:r>
            <a:r>
              <a:rPr lang="zh-CN" altLang="en-US" sz="10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农技服务合伙人</a:t>
            </a:r>
            <a:endParaRPr lang="en-US" altLang="zh-CN" sz="1000" dirty="0">
              <a:latin typeface="Microsoft YaHei Light" panose="020B0502040204020203" pitchFamily="34" charset="-122"/>
              <a:ea typeface="Microsoft YaHei Light" panose="020B0502040204020203" pitchFamily="34" charset="-122"/>
              <a:cs typeface="Calibri" panose="020F05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监管服务质量，促进</a:t>
            </a:r>
            <a:r>
              <a:rPr lang="zh-CN" altLang="zh-CN" sz="1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生产要素的集约及服务水平</a:t>
            </a:r>
            <a:r>
              <a:rPr lang="zh-CN" altLang="en-US" sz="1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提升</a:t>
            </a:r>
            <a:endParaRPr lang="zh-CN" altLang="en-US" sz="1000" dirty="0">
              <a:latin typeface="Microsoft YaHei Light" panose="020B0502040204020203" pitchFamily="34" charset="-122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46" name="矩形 13"/>
          <p:cNvSpPr>
            <a:spLocks noChangeArrowheads="1"/>
          </p:cNvSpPr>
          <p:nvPr/>
        </p:nvSpPr>
        <p:spPr bwMode="auto">
          <a:xfrm>
            <a:off x="1988038" y="2354400"/>
            <a:ext cx="498855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050" dirty="0">
                <a:latin typeface="Calibri" panose="020F0502020204030204" pitchFamily="34" charset="0"/>
                <a:ea typeface="Adobe 黑体 Std R" pitchFamily="34" charset="-122"/>
                <a:cs typeface="Calibri" panose="020F0502020204030204" pitchFamily="34" charset="0"/>
              </a:rPr>
              <a:t>Step1</a:t>
            </a:r>
            <a:endParaRPr lang="zh-CN" altLang="en-US" sz="1050" dirty="0">
              <a:latin typeface="Calibri" panose="020F0502020204030204" pitchFamily="34" charset="0"/>
              <a:ea typeface="Adobe 黑体 Std R" pitchFamily="34" charset="-122"/>
              <a:cs typeface="Calibri" panose="020F050202020403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37137" y="3111633"/>
            <a:ext cx="2942720" cy="1451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1000" dirty="0">
                <a:effectLst>
                  <a:outerShdw dist="25400" dir="5400000" algn="tl" rotWithShape="0">
                    <a:schemeClr val="bg1"/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产后切入：产后一体化</a:t>
            </a:r>
            <a:r>
              <a:rPr lang="en-US" altLang="zh-CN" sz="1000" dirty="0">
                <a:effectLst>
                  <a:outerShdw dist="25400" dir="5400000" algn="tl" rotWithShape="0">
                    <a:schemeClr val="bg1"/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/</a:t>
            </a:r>
            <a:r>
              <a:rPr lang="zh-CN" altLang="en-US" sz="1000" dirty="0">
                <a:effectLst>
                  <a:outerShdw dist="25400" dir="5400000" algn="tl" rotWithShape="0">
                    <a:schemeClr val="bg1"/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品质化增值</a:t>
            </a:r>
            <a:endParaRPr lang="en-US" altLang="zh-CN" sz="1000" dirty="0">
              <a:effectLst>
                <a:outerShdw dist="25400" dir="5400000" algn="tl" rotWithShape="0">
                  <a:schemeClr val="bg1"/>
                </a:outerShdw>
              </a:effectLst>
              <a:latin typeface="Microsoft YaHei Light" panose="020B0502040204020203" pitchFamily="34" charset="-122"/>
              <a:ea typeface="Microsoft YaHei Light" panose="020B0502040204020203" pitchFamily="34" charset="-122"/>
              <a:cs typeface="Calibri" panose="020F05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1000" dirty="0">
                <a:effectLst>
                  <a:outerShdw dist="25400" dir="5400000" algn="tl" rotWithShape="0">
                    <a:schemeClr val="bg1"/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公司作用：</a:t>
            </a:r>
            <a:endParaRPr lang="en-US" altLang="zh-CN" sz="1000" dirty="0">
              <a:effectLst>
                <a:outerShdw dist="25400" dir="5400000" algn="tl" rotWithShape="0">
                  <a:schemeClr val="bg1"/>
                </a:outerShdw>
              </a:effectLst>
              <a:latin typeface="Microsoft YaHei Light" panose="020B0502040204020203" pitchFamily="34" charset="-122"/>
              <a:ea typeface="Microsoft YaHei Light" panose="020B0502040204020203" pitchFamily="34" charset="-122"/>
              <a:cs typeface="Calibri" panose="020F05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000" dirty="0">
                <a:effectLst>
                  <a:outerShdw dist="25400" dir="5400000" algn="tl" rotWithShape="0">
                    <a:schemeClr val="bg1"/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资本投入示范产后；</a:t>
            </a:r>
            <a:endParaRPr lang="en-US" altLang="zh-CN" sz="1000" dirty="0">
              <a:effectLst>
                <a:outerShdw dist="25400" dir="5400000" algn="tl" rotWithShape="0">
                  <a:schemeClr val="bg1"/>
                </a:outerShdw>
              </a:effectLst>
              <a:latin typeface="Microsoft YaHei Light" panose="020B0502040204020203" pitchFamily="34" charset="-122"/>
              <a:ea typeface="Microsoft YaHei Light" panose="020B0502040204020203" pitchFamily="34" charset="-122"/>
              <a:cs typeface="Calibri" panose="020F05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000" dirty="0">
                <a:effectLst>
                  <a:outerShdw dist="25400" dir="5400000" algn="tl" rotWithShape="0">
                    <a:schemeClr val="bg1"/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提供物流设施服务，减损护航；</a:t>
            </a:r>
            <a:endParaRPr lang="en-US" altLang="zh-CN" sz="1000" dirty="0">
              <a:effectLst>
                <a:outerShdw dist="25400" dir="5400000" algn="tl" rotWithShape="0">
                  <a:schemeClr val="bg1"/>
                </a:outerShdw>
              </a:effectLst>
              <a:latin typeface="Microsoft YaHei Light" panose="020B0502040204020203" pitchFamily="34" charset="-122"/>
              <a:ea typeface="Microsoft YaHei Light" panose="020B0502040204020203" pitchFamily="34" charset="-122"/>
              <a:cs typeface="Calibri" panose="020F05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000" dirty="0">
                <a:effectLst>
                  <a:outerShdw dist="25400" dir="5400000" algn="tl" rotWithShape="0">
                    <a:schemeClr val="bg1"/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提供售粮服务，优化交易层级、提升决策效益；</a:t>
            </a:r>
            <a:endParaRPr lang="en-US" altLang="zh-CN" sz="1000" dirty="0">
              <a:effectLst>
                <a:outerShdw dist="25400" dir="5400000" algn="tl" rotWithShape="0">
                  <a:schemeClr val="bg1"/>
                </a:outerShdw>
              </a:effectLst>
              <a:latin typeface="Microsoft YaHei Light" panose="020B0502040204020203" pitchFamily="34" charset="-122"/>
              <a:ea typeface="Microsoft YaHei Light" panose="020B0502040204020203" pitchFamily="34" charset="-122"/>
              <a:cs typeface="Calibri" panose="020F05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000" dirty="0">
                <a:effectLst>
                  <a:outerShdw dist="25400" dir="5400000" algn="tl" rotWithShape="0">
                    <a:schemeClr val="bg1"/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  <a:cs typeface="Calibri" panose="020F0502020204030204" pitchFamily="34" charset="0"/>
              </a:rPr>
              <a:t>打造“隆平好粮”原粮品牌，提升产品溢价</a:t>
            </a:r>
            <a:endParaRPr lang="en-US" altLang="zh-CN" sz="1000" dirty="0">
              <a:effectLst>
                <a:outerShdw dist="25400" dir="5400000" algn="tl" rotWithShape="0">
                  <a:schemeClr val="bg1"/>
                </a:outerShdw>
              </a:effectLst>
              <a:latin typeface="Microsoft YaHei Light" panose="020B0502040204020203" pitchFamily="34" charset="-122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84011" y="741744"/>
            <a:ext cx="37721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隆平粮社：隆平农服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服务合伙人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农户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6774" y="99173"/>
            <a:ext cx="5923721" cy="369332"/>
          </a:xfr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隆平粮社示例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3093745" y="4192356"/>
            <a:ext cx="341845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050" b="1" dirty="0">
                <a:solidFill>
                  <a:srgbClr val="385723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Calibri" panose="020F0502020204030204" pitchFamily="34" charset="0"/>
              </a:rPr>
              <a:t>推行工厂化管理（运营标准化</a:t>
            </a:r>
            <a:r>
              <a:rPr lang="en-US" altLang="zh-CN" sz="1050" b="1" dirty="0">
                <a:solidFill>
                  <a:srgbClr val="385723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Calibri" panose="020F0502020204030204" pitchFamily="34" charset="0"/>
              </a:rPr>
              <a:t>/</a:t>
            </a:r>
            <a:r>
              <a:rPr lang="zh-CN" altLang="en-US" sz="1050" b="1" dirty="0">
                <a:solidFill>
                  <a:srgbClr val="385723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Calibri" panose="020F0502020204030204" pitchFamily="34" charset="0"/>
              </a:rPr>
              <a:t>数字化、财务共享化）</a:t>
            </a:r>
            <a:endParaRPr lang="en-US" altLang="zh-CN" sz="1050" b="1" dirty="0">
              <a:solidFill>
                <a:srgbClr val="385723"/>
              </a:solidFill>
              <a:latin typeface="Calibri" panose="020F0502020204030204" pitchFamily="34" charset="0"/>
              <a:ea typeface="华文细黑" panose="0201060004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609404" y="724798"/>
            <a:ext cx="6187544" cy="377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粮食产后服务站中心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57300" y="1262844"/>
            <a:ext cx="2312381" cy="13748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5859" y="1262844"/>
            <a:ext cx="4404752" cy="285207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76370" y="1262844"/>
            <a:ext cx="1733025" cy="129543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57300" y="2439195"/>
            <a:ext cx="2093738" cy="167572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579" r="18174" b="18078"/>
          <a:stretch>
            <a:fillRect/>
          </a:stretch>
        </p:blipFill>
        <p:spPr>
          <a:xfrm>
            <a:off x="6851039" y="2439195"/>
            <a:ext cx="1958355" cy="167572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6774" y="99173"/>
            <a:ext cx="5923721" cy="369332"/>
          </a:xfr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隆平粮社示例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 flipH="1">
            <a:off x="1531735" y="767759"/>
            <a:ext cx="64147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农户增益系统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459447" y="1588732"/>
            <a:ext cx="1397744" cy="2733492"/>
            <a:chOff x="5981700" y="127000"/>
            <a:chExt cx="6070600" cy="5988050"/>
          </a:xfrm>
        </p:grpSpPr>
        <p:sp>
          <p:nvSpPr>
            <p:cNvPr id="17" name="矩形 16"/>
            <p:cNvSpPr/>
            <p:nvPr/>
          </p:nvSpPr>
          <p:spPr>
            <a:xfrm>
              <a:off x="5981700" y="127000"/>
              <a:ext cx="6070600" cy="5988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135381" y="3208455"/>
              <a:ext cx="5724525" cy="857250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135381" y="2286373"/>
              <a:ext cx="5448300" cy="866775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135381" y="4121004"/>
              <a:ext cx="5600700" cy="857250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135381" y="1364293"/>
              <a:ext cx="5810250" cy="866775"/>
            </a:xfrm>
            <a:prstGeom prst="rect">
              <a:avLst/>
            </a:prstGeom>
          </p:spPr>
        </p:pic>
        <p:pic>
          <p:nvPicPr>
            <p:cNvPr id="32" name="图片 31" descr="图片包含 文字&#10;&#10;已生成高可信度的说明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135381" y="461262"/>
              <a:ext cx="5267325" cy="84772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135381" y="5033561"/>
              <a:ext cx="5305425" cy="857250"/>
            </a:xfrm>
            <a:prstGeom prst="rect">
              <a:avLst/>
            </a:prstGeom>
          </p:spPr>
        </p:pic>
      </p:grpSp>
      <p:pic>
        <p:nvPicPr>
          <p:cNvPr id="38" name="图片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502"/>
          <a:stretch>
            <a:fillRect/>
          </a:stretch>
        </p:blipFill>
        <p:spPr bwMode="auto">
          <a:xfrm>
            <a:off x="4988896" y="1588731"/>
            <a:ext cx="1472245" cy="282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60" b="1999"/>
          <a:stretch>
            <a:fillRect/>
          </a:stretch>
        </p:blipFill>
        <p:spPr>
          <a:xfrm>
            <a:off x="6485382" y="1560535"/>
            <a:ext cx="1310402" cy="285786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55" b="3169"/>
          <a:stretch>
            <a:fillRect/>
          </a:stretch>
        </p:blipFill>
        <p:spPr>
          <a:xfrm>
            <a:off x="7820025" y="1560535"/>
            <a:ext cx="1311390" cy="28208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235" b="6368"/>
          <a:stretch>
            <a:fillRect/>
          </a:stretch>
        </p:blipFill>
        <p:spPr>
          <a:xfrm>
            <a:off x="88190" y="1588732"/>
            <a:ext cx="1203601" cy="273349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715"/>
          <a:stretch>
            <a:fillRect/>
          </a:stretch>
        </p:blipFill>
        <p:spPr>
          <a:xfrm>
            <a:off x="1241765" y="1588732"/>
            <a:ext cx="1276983" cy="271858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163" b="5727"/>
          <a:stretch>
            <a:fillRect/>
          </a:stretch>
        </p:blipFill>
        <p:spPr>
          <a:xfrm>
            <a:off x="3762615" y="1560535"/>
            <a:ext cx="1221564" cy="2774981"/>
          </a:xfrm>
          <a:prstGeom prst="rect">
            <a:avLst/>
          </a:prstGeom>
        </p:spPr>
      </p:pic>
      <p:cxnSp>
        <p:nvCxnSpPr>
          <p:cNvPr id="35" name="直接连接符 34"/>
          <p:cNvCxnSpPr/>
          <p:nvPr/>
        </p:nvCxnSpPr>
        <p:spPr>
          <a:xfrm>
            <a:off x="4983187" y="1262522"/>
            <a:ext cx="0" cy="32576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6472214" y="1262522"/>
            <a:ext cx="153" cy="3284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760594" y="1221790"/>
            <a:ext cx="216912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365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益农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+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云上智农</a:t>
            </a:r>
            <a:endParaRPr lang="zh-CN" altLang="en-US" sz="1000" dirty="0"/>
          </a:p>
        </p:txBody>
      </p:sp>
      <p:sp>
        <p:nvSpPr>
          <p:cNvPr id="46" name="矩形 45"/>
          <p:cNvSpPr/>
          <p:nvPr/>
        </p:nvSpPr>
        <p:spPr>
          <a:xfrm>
            <a:off x="4701953" y="1239314"/>
            <a:ext cx="216300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服务中心系统</a:t>
            </a:r>
            <a:endParaRPr lang="zh-CN" altLang="en-US" sz="1000" dirty="0"/>
          </a:p>
        </p:txBody>
      </p:sp>
      <p:sp>
        <p:nvSpPr>
          <p:cNvPr id="47" name="矩形 46"/>
          <p:cNvSpPr/>
          <p:nvPr/>
        </p:nvSpPr>
        <p:spPr>
          <a:xfrm>
            <a:off x="6646014" y="1238540"/>
            <a:ext cx="216300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隆平好粮</a:t>
            </a:r>
            <a:endParaRPr lang="zh-CN" alt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6774" y="99173"/>
            <a:ext cx="5923721" cy="369332"/>
          </a:xfr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隆平粮社示例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 flipH="1">
            <a:off x="942250" y="767759"/>
            <a:ext cx="1624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品种品比筛选      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0507" b="50728"/>
          <a:stretch>
            <a:fillRect/>
          </a:stretch>
        </p:blipFill>
        <p:spPr>
          <a:xfrm>
            <a:off x="2321" y="1171119"/>
            <a:ext cx="3574051" cy="190059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146" r="7612" b="2282"/>
          <a:stretch>
            <a:fillRect/>
          </a:stretch>
        </p:blipFill>
        <p:spPr>
          <a:xfrm>
            <a:off x="3639694" y="1171119"/>
            <a:ext cx="2319271" cy="229900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96101" y="3068294"/>
            <a:ext cx="1620128" cy="143965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194" t="13463" r="10243" b="14809"/>
          <a:stretch>
            <a:fillRect/>
          </a:stretch>
        </p:blipFill>
        <p:spPr>
          <a:xfrm>
            <a:off x="5996101" y="1167901"/>
            <a:ext cx="2130625" cy="190039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468" t="22315" r="37459" b="15115"/>
          <a:stretch>
            <a:fillRect/>
          </a:stretch>
        </p:blipFill>
        <p:spPr>
          <a:xfrm>
            <a:off x="7630832" y="1167901"/>
            <a:ext cx="1420338" cy="190039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803"/>
          <a:stretch>
            <a:fillRect/>
          </a:stretch>
        </p:blipFill>
        <p:spPr>
          <a:xfrm>
            <a:off x="3639693" y="3068295"/>
            <a:ext cx="2319271" cy="146657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763" b="15810"/>
          <a:stretch>
            <a:fillRect/>
          </a:stretch>
        </p:blipFill>
        <p:spPr>
          <a:xfrm>
            <a:off x="1859988" y="3068294"/>
            <a:ext cx="1716383" cy="1466571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071709"/>
            <a:ext cx="1859989" cy="146315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51" t="27615" b="11832"/>
          <a:stretch>
            <a:fillRect/>
          </a:stretch>
        </p:blipFill>
        <p:spPr>
          <a:xfrm>
            <a:off x="7616229" y="3068293"/>
            <a:ext cx="1420338" cy="1439658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 flipH="1">
            <a:off x="3916745" y="757703"/>
            <a:ext cx="18760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轻简栽培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/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培训服务</a:t>
            </a:r>
          </a:p>
        </p:txBody>
      </p:sp>
      <p:sp>
        <p:nvSpPr>
          <p:cNvPr id="45" name="文本框 44"/>
          <p:cNvSpPr txBox="1"/>
          <p:nvPr/>
        </p:nvSpPr>
        <p:spPr>
          <a:xfrm flipH="1">
            <a:off x="6157870" y="756928"/>
            <a:ext cx="27447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插秧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/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统防统治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/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收获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/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秸秆离田</a:t>
            </a:r>
          </a:p>
        </p:txBody>
      </p:sp>
      <p:cxnSp>
        <p:nvCxnSpPr>
          <p:cNvPr id="48" name="直接连接符 47"/>
          <p:cNvCxnSpPr/>
          <p:nvPr/>
        </p:nvCxnSpPr>
        <p:spPr>
          <a:xfrm>
            <a:off x="3599986" y="895833"/>
            <a:ext cx="0" cy="37132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5975713" y="891192"/>
            <a:ext cx="0" cy="3656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6774" y="99173"/>
            <a:ext cx="5923721" cy="369332"/>
          </a:xfr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发展概况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160" name="组合 159"/>
          <p:cNvGrpSpPr/>
          <p:nvPr/>
        </p:nvGrpSpPr>
        <p:grpSpPr>
          <a:xfrm>
            <a:off x="6256907" y="440406"/>
            <a:ext cx="2399171" cy="2052047"/>
            <a:chOff x="6665208" y="489380"/>
            <a:chExt cx="4430057" cy="3182920"/>
          </a:xfrm>
        </p:grpSpPr>
        <p:grpSp>
          <p:nvGrpSpPr>
            <p:cNvPr id="163" name="组合 162"/>
            <p:cNvGrpSpPr/>
            <p:nvPr/>
          </p:nvGrpSpPr>
          <p:grpSpPr>
            <a:xfrm>
              <a:off x="7849447" y="489380"/>
              <a:ext cx="3245818" cy="3182920"/>
              <a:chOff x="6819210" y="243171"/>
              <a:chExt cx="3245818" cy="3182920"/>
            </a:xfrm>
          </p:grpSpPr>
          <p:sp>
            <p:nvSpPr>
              <p:cNvPr id="165" name="矩形 164"/>
              <p:cNvSpPr/>
              <p:nvPr/>
            </p:nvSpPr>
            <p:spPr>
              <a:xfrm>
                <a:off x="6822134" y="243171"/>
                <a:ext cx="2518641" cy="3467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latin typeface="Microsoft YaHei Light" panose="020B0502040204020203" pitchFamily="34" charset="-122"/>
                    <a:ea typeface="Microsoft YaHei Light" panose="020B0502040204020203" pitchFamily="34" charset="-122"/>
                  </a:rPr>
                  <a:t>泗县隆平</a:t>
                </a:r>
              </a:p>
            </p:txBody>
          </p:sp>
          <p:sp>
            <p:nvSpPr>
              <p:cNvPr id="166" name="矩形 165"/>
              <p:cNvSpPr/>
              <p:nvPr/>
            </p:nvSpPr>
            <p:spPr>
              <a:xfrm>
                <a:off x="6819210" y="482077"/>
                <a:ext cx="3236784" cy="3467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latin typeface="Microsoft YaHei Light" panose="020B0502040204020203" pitchFamily="34" charset="-122"/>
                    <a:ea typeface="Microsoft YaHei Light" panose="020B0502040204020203" pitchFamily="34" charset="-122"/>
                  </a:rPr>
                  <a:t>泗县联隆</a:t>
                </a:r>
              </a:p>
            </p:txBody>
          </p:sp>
          <p:sp>
            <p:nvSpPr>
              <p:cNvPr id="167" name="矩形 166"/>
              <p:cNvSpPr/>
              <p:nvPr/>
            </p:nvSpPr>
            <p:spPr>
              <a:xfrm>
                <a:off x="6834378" y="712466"/>
                <a:ext cx="2518641" cy="3467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latin typeface="Microsoft YaHei Light" panose="020B0502040204020203" pitchFamily="34" charset="-122"/>
                    <a:ea typeface="Microsoft YaHei Light" panose="020B0502040204020203" pitchFamily="34" charset="-122"/>
                  </a:rPr>
                  <a:t>寿县联隆</a:t>
                </a:r>
              </a:p>
            </p:txBody>
          </p:sp>
          <p:sp>
            <p:nvSpPr>
              <p:cNvPr id="168" name="矩形 167"/>
              <p:cNvSpPr/>
              <p:nvPr/>
            </p:nvSpPr>
            <p:spPr>
              <a:xfrm>
                <a:off x="6833320" y="1161525"/>
                <a:ext cx="2877711" cy="3467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latin typeface="Microsoft YaHei Light" panose="020B0502040204020203" pitchFamily="34" charset="-122"/>
                    <a:ea typeface="Microsoft YaHei Light" panose="020B0502040204020203" pitchFamily="34" charset="-122"/>
                  </a:rPr>
                  <a:t>濉溪隆合</a:t>
                </a:r>
              </a:p>
            </p:txBody>
          </p:sp>
          <p:sp>
            <p:nvSpPr>
              <p:cNvPr id="169" name="矩形 168"/>
              <p:cNvSpPr/>
              <p:nvPr/>
            </p:nvSpPr>
            <p:spPr>
              <a:xfrm>
                <a:off x="6832305" y="1410674"/>
                <a:ext cx="3232723" cy="3467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latin typeface="Microsoft YaHei Light" panose="020B0502040204020203" pitchFamily="34" charset="-122"/>
                    <a:ea typeface="Microsoft YaHei Light" panose="020B0502040204020203" pitchFamily="34" charset="-122"/>
                  </a:rPr>
                  <a:t>霍邱隆合</a:t>
                </a:r>
              </a:p>
            </p:txBody>
          </p:sp>
          <p:sp>
            <p:nvSpPr>
              <p:cNvPr id="170" name="矩形 169"/>
              <p:cNvSpPr/>
              <p:nvPr/>
            </p:nvSpPr>
            <p:spPr>
              <a:xfrm>
                <a:off x="6834481" y="1635190"/>
                <a:ext cx="2390870" cy="3467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latin typeface="Microsoft YaHei Light" panose="020B0502040204020203" pitchFamily="34" charset="-122"/>
                    <a:ea typeface="Microsoft YaHei Light" panose="020B0502040204020203" pitchFamily="34" charset="-122"/>
                  </a:rPr>
                  <a:t>沭阳安隆</a:t>
                </a:r>
              </a:p>
            </p:txBody>
          </p:sp>
          <p:sp>
            <p:nvSpPr>
              <p:cNvPr id="171" name="矩形 170"/>
              <p:cNvSpPr/>
              <p:nvPr/>
            </p:nvSpPr>
            <p:spPr>
              <a:xfrm>
                <a:off x="6837169" y="2112644"/>
                <a:ext cx="2877711" cy="3467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latin typeface="Microsoft YaHei Light" panose="020B0502040204020203" pitchFamily="34" charset="-122"/>
                    <a:ea typeface="Microsoft YaHei Light" panose="020B0502040204020203" pitchFamily="34" charset="-122"/>
                  </a:rPr>
                  <a:t>霍邱安隆</a:t>
                </a:r>
              </a:p>
            </p:txBody>
          </p:sp>
          <p:sp>
            <p:nvSpPr>
              <p:cNvPr id="172" name="矩形 171"/>
              <p:cNvSpPr/>
              <p:nvPr/>
            </p:nvSpPr>
            <p:spPr>
              <a:xfrm>
                <a:off x="6833320" y="2373453"/>
                <a:ext cx="843250" cy="3467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800" dirty="0">
                    <a:latin typeface="Microsoft YaHei Light" panose="020B0502040204020203" pitchFamily="34" charset="-122"/>
                    <a:ea typeface="Microsoft YaHei Light" panose="020B0502040204020203" pitchFamily="34" charset="-122"/>
                  </a:rPr>
                  <a:t>灵璧安隆</a:t>
                </a:r>
              </a:p>
            </p:txBody>
          </p:sp>
          <p:sp>
            <p:nvSpPr>
              <p:cNvPr id="173" name="矩形 172"/>
              <p:cNvSpPr/>
              <p:nvPr/>
            </p:nvSpPr>
            <p:spPr>
              <a:xfrm>
                <a:off x="6840954" y="2613533"/>
                <a:ext cx="1098729" cy="8125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800" dirty="0">
                    <a:latin typeface="Microsoft YaHei Light" panose="020B0502040204020203" pitchFamily="34" charset="-122"/>
                    <a:ea typeface="Microsoft YaHei Light" panose="020B0502040204020203" pitchFamily="34" charset="-122"/>
                  </a:rPr>
                  <a:t>东阿隆合</a:t>
                </a:r>
                <a:endParaRPr lang="en-US" altLang="zh-CN" sz="800" dirty="0">
                  <a:latin typeface="Microsoft YaHei Light" panose="020B0502040204020203" pitchFamily="34" charset="-122"/>
                  <a:ea typeface="Microsoft YaHei Light" panose="020B0502040204020203" pitchFamily="34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800" dirty="0">
                    <a:latin typeface="Microsoft YaHei Light" panose="020B0502040204020203" pitchFamily="34" charset="-122"/>
                    <a:ea typeface="Microsoft YaHei Light" panose="020B0502040204020203" pitchFamily="34" charset="-122"/>
                  </a:rPr>
                  <a:t>萧县安隆</a:t>
                </a:r>
                <a:endParaRPr lang="en-US" altLang="zh-CN" sz="800" dirty="0">
                  <a:latin typeface="Microsoft YaHei Light" panose="020B0502040204020203" pitchFamily="34" charset="-122"/>
                  <a:ea typeface="Microsoft YaHei Light" panose="020B0502040204020203" pitchFamily="34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zh-CN" sz="800" dirty="0">
                    <a:latin typeface="Microsoft YaHei Light" panose="020B0502040204020203" pitchFamily="34" charset="-122"/>
                    <a:ea typeface="Microsoft YaHei Light" panose="020B0502040204020203" pitchFamily="34" charset="-122"/>
                  </a:rPr>
                  <a:t>……</a:t>
                </a:r>
                <a:endParaRPr lang="zh-CN" altLang="en-US" sz="800" dirty="0">
                  <a:latin typeface="Microsoft YaHei Light" panose="020B0502040204020203" pitchFamily="34" charset="-122"/>
                  <a:ea typeface="Microsoft YaHei Light" panose="020B0502040204020203" pitchFamily="34" charset="-122"/>
                </a:endParaRPr>
              </a:p>
            </p:txBody>
          </p:sp>
        </p:grpSp>
        <p:sp>
          <p:nvSpPr>
            <p:cNvPr id="164" name="文本框 163"/>
            <p:cNvSpPr txBox="1"/>
            <p:nvPr/>
          </p:nvSpPr>
          <p:spPr>
            <a:xfrm>
              <a:off x="6665208" y="1245556"/>
              <a:ext cx="590361" cy="1303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Microsoft YaHei Light" panose="020B0502040204020203" pitchFamily="34" charset="-122"/>
                  <a:ea typeface="Microsoft YaHei Light" panose="020B0502040204020203" pitchFamily="34" charset="-122"/>
                </a:rPr>
                <a:t>安徽、</a:t>
              </a:r>
              <a:endParaRPr lang="en-US" altLang="zh-CN" sz="800" dirty="0">
                <a:latin typeface="Microsoft YaHei Light" panose="020B0502040204020203" pitchFamily="34" charset="-122"/>
                <a:ea typeface="Microsoft YaHei Light" panose="020B0502040204020203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Microsoft YaHei Light" panose="020B0502040204020203" pitchFamily="34" charset="-122"/>
                  <a:ea typeface="Microsoft YaHei Light" panose="020B0502040204020203" pitchFamily="34" charset="-122"/>
                </a:rPr>
                <a:t>江苏</a:t>
              </a:r>
            </a:p>
          </p:txBody>
        </p:sp>
      </p:grpSp>
      <p:sp>
        <p:nvSpPr>
          <p:cNvPr id="161" name="矩形 160"/>
          <p:cNvSpPr/>
          <p:nvPr/>
        </p:nvSpPr>
        <p:spPr>
          <a:xfrm>
            <a:off x="6905343" y="1480842"/>
            <a:ext cx="456675" cy="22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8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仿宋" panose="02010609060101010101" pitchFamily="49" charset="-122"/>
              </a:rPr>
              <a:t>涟水安隆</a:t>
            </a:r>
            <a:endParaRPr lang="zh-CN" altLang="en-US" sz="8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sp>
        <p:nvSpPr>
          <p:cNvPr id="162" name="矩形 161"/>
          <p:cNvSpPr/>
          <p:nvPr/>
        </p:nvSpPr>
        <p:spPr>
          <a:xfrm>
            <a:off x="6906462" y="887068"/>
            <a:ext cx="1364011" cy="22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寿县窑口</a:t>
            </a:r>
          </a:p>
        </p:txBody>
      </p:sp>
      <p:grpSp>
        <p:nvGrpSpPr>
          <p:cNvPr id="175" name="组合 174"/>
          <p:cNvGrpSpPr/>
          <p:nvPr/>
        </p:nvGrpSpPr>
        <p:grpSpPr>
          <a:xfrm>
            <a:off x="6239831" y="2670820"/>
            <a:ext cx="2704579" cy="1737297"/>
            <a:chOff x="6858665" y="3961795"/>
            <a:chExt cx="3907339" cy="2796288"/>
          </a:xfrm>
        </p:grpSpPr>
        <p:grpSp>
          <p:nvGrpSpPr>
            <p:cNvPr id="179" name="组合 178"/>
            <p:cNvGrpSpPr/>
            <p:nvPr/>
          </p:nvGrpSpPr>
          <p:grpSpPr>
            <a:xfrm>
              <a:off x="7814668" y="3961795"/>
              <a:ext cx="2951336" cy="2796288"/>
              <a:chOff x="8191477" y="3847083"/>
              <a:chExt cx="2951336" cy="2796288"/>
            </a:xfrm>
          </p:grpSpPr>
          <p:sp>
            <p:nvSpPr>
              <p:cNvPr id="181" name="矩形 180"/>
              <p:cNvSpPr/>
              <p:nvPr/>
            </p:nvSpPr>
            <p:spPr>
              <a:xfrm>
                <a:off x="8194416" y="3847083"/>
                <a:ext cx="917418" cy="3467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800" dirty="0">
                    <a:latin typeface="Microsoft YaHei Light" panose="020B0502040204020203" pitchFamily="34" charset="-122"/>
                    <a:ea typeface="Microsoft YaHei Light" panose="020B0502040204020203" pitchFamily="34" charset="-122"/>
                  </a:rPr>
                  <a:t>湖南达康莱</a:t>
                </a:r>
              </a:p>
            </p:txBody>
          </p:sp>
          <p:sp>
            <p:nvSpPr>
              <p:cNvPr id="182" name="矩形 181"/>
              <p:cNvSpPr/>
              <p:nvPr/>
            </p:nvSpPr>
            <p:spPr>
              <a:xfrm>
                <a:off x="8191848" y="4096332"/>
                <a:ext cx="782504" cy="3467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800" dirty="0">
                    <a:latin typeface="Microsoft YaHei Light" panose="020B0502040204020203" pitchFamily="34" charset="-122"/>
                    <a:ea typeface="Microsoft YaHei Light" panose="020B0502040204020203" pitchFamily="34" charset="-122"/>
                  </a:rPr>
                  <a:t>沅江信隆</a:t>
                </a:r>
              </a:p>
            </p:txBody>
          </p:sp>
          <p:sp>
            <p:nvSpPr>
              <p:cNvPr id="183" name="矩形 182"/>
              <p:cNvSpPr/>
              <p:nvPr/>
            </p:nvSpPr>
            <p:spPr>
              <a:xfrm>
                <a:off x="8199108" y="4368934"/>
                <a:ext cx="782504" cy="3467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800" dirty="0">
                    <a:latin typeface="Microsoft YaHei Light" panose="020B0502040204020203" pitchFamily="34" charset="-122"/>
                    <a:ea typeface="Microsoft YaHei Light" panose="020B0502040204020203" pitchFamily="34" charset="-122"/>
                  </a:rPr>
                  <a:t>岳阳信隆</a:t>
                </a:r>
              </a:p>
            </p:txBody>
          </p:sp>
          <p:sp>
            <p:nvSpPr>
              <p:cNvPr id="184" name="矩形 183"/>
              <p:cNvSpPr/>
              <p:nvPr/>
            </p:nvSpPr>
            <p:spPr>
              <a:xfrm>
                <a:off x="8200891" y="4644219"/>
                <a:ext cx="782504" cy="3467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800" dirty="0">
                    <a:latin typeface="Microsoft YaHei Light" panose="020B0502040204020203" pitchFamily="34" charset="-122"/>
                    <a:ea typeface="Microsoft YaHei Light" panose="020B0502040204020203" pitchFamily="34" charset="-122"/>
                  </a:rPr>
                  <a:t>攸县信隆</a:t>
                </a:r>
              </a:p>
            </p:txBody>
          </p:sp>
          <p:sp>
            <p:nvSpPr>
              <p:cNvPr id="185" name="矩形 184"/>
              <p:cNvSpPr/>
              <p:nvPr/>
            </p:nvSpPr>
            <p:spPr>
              <a:xfrm>
                <a:off x="8203547" y="4910282"/>
                <a:ext cx="2939266" cy="3467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latin typeface="Microsoft YaHei Light" panose="020B0502040204020203" pitchFamily="34" charset="-122"/>
                    <a:ea typeface="Microsoft YaHei Light" panose="020B0502040204020203" pitchFamily="34" charset="-122"/>
                  </a:rPr>
                  <a:t>临澧信隆</a:t>
                </a:r>
              </a:p>
            </p:txBody>
          </p:sp>
          <p:sp>
            <p:nvSpPr>
              <p:cNvPr id="186" name="矩形 185"/>
              <p:cNvSpPr/>
              <p:nvPr/>
            </p:nvSpPr>
            <p:spPr>
              <a:xfrm>
                <a:off x="8200653" y="5467737"/>
                <a:ext cx="1052333" cy="3467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800" dirty="0">
                    <a:latin typeface="Microsoft YaHei Light" panose="020B0502040204020203" pitchFamily="34" charset="-122"/>
                    <a:ea typeface="Microsoft YaHei Light" panose="020B0502040204020203" pitchFamily="34" charset="-122"/>
                  </a:rPr>
                  <a:t>常德信隆鼎源</a:t>
                </a:r>
              </a:p>
            </p:txBody>
          </p:sp>
          <p:sp>
            <p:nvSpPr>
              <p:cNvPr id="187" name="矩形 186"/>
              <p:cNvSpPr/>
              <p:nvPr/>
            </p:nvSpPr>
            <p:spPr>
              <a:xfrm>
                <a:off x="8204704" y="5743847"/>
                <a:ext cx="1052333" cy="3467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800" dirty="0">
                    <a:latin typeface="Microsoft YaHei Light" panose="020B0502040204020203" pitchFamily="34" charset="-122"/>
                    <a:ea typeface="Microsoft YaHei Light" panose="020B0502040204020203" pitchFamily="34" charset="-122"/>
                  </a:rPr>
                  <a:t>常德信隆鼎寿</a:t>
                </a:r>
              </a:p>
            </p:txBody>
          </p:sp>
          <p:sp>
            <p:nvSpPr>
              <p:cNvPr id="188" name="矩形 187"/>
              <p:cNvSpPr/>
              <p:nvPr/>
            </p:nvSpPr>
            <p:spPr>
              <a:xfrm>
                <a:off x="8191477" y="6029181"/>
                <a:ext cx="1052333" cy="3467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800" dirty="0">
                    <a:latin typeface="Microsoft YaHei Light" panose="020B0502040204020203" pitchFamily="34" charset="-122"/>
                    <a:ea typeface="Microsoft YaHei Light" panose="020B0502040204020203" pitchFamily="34" charset="-122"/>
                  </a:rPr>
                  <a:t>桃源信隆恒辉</a:t>
                </a:r>
              </a:p>
            </p:txBody>
          </p:sp>
          <p:sp>
            <p:nvSpPr>
              <p:cNvPr id="189" name="矩形 188"/>
              <p:cNvSpPr/>
              <p:nvPr/>
            </p:nvSpPr>
            <p:spPr>
              <a:xfrm>
                <a:off x="8197977" y="6296600"/>
                <a:ext cx="1052333" cy="3467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800" dirty="0">
                    <a:latin typeface="Microsoft YaHei Light" panose="020B0502040204020203" pitchFamily="34" charset="-122"/>
                    <a:ea typeface="Microsoft YaHei Light" panose="020B0502040204020203" pitchFamily="34" charset="-122"/>
                  </a:rPr>
                  <a:t>津市信隆欣茂</a:t>
                </a:r>
              </a:p>
            </p:txBody>
          </p:sp>
        </p:grpSp>
        <p:sp>
          <p:nvSpPr>
            <p:cNvPr id="180" name="文本框 179"/>
            <p:cNvSpPr txBox="1"/>
            <p:nvPr/>
          </p:nvSpPr>
          <p:spPr>
            <a:xfrm>
              <a:off x="6858665" y="4932332"/>
              <a:ext cx="506249" cy="1303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Microsoft YaHei Light" panose="020B0502040204020203" pitchFamily="34" charset="-122"/>
                  <a:ea typeface="Microsoft YaHei Light" panose="020B0502040204020203" pitchFamily="34" charset="-122"/>
                </a:rPr>
                <a:t>湖南、</a:t>
              </a:r>
              <a:endParaRPr lang="en-US" altLang="zh-CN" sz="800" dirty="0">
                <a:latin typeface="Microsoft YaHei Light" panose="020B0502040204020203" pitchFamily="34" charset="-122"/>
                <a:ea typeface="Microsoft YaHei Light" panose="020B0502040204020203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Microsoft YaHei Light" panose="020B0502040204020203" pitchFamily="34" charset="-122"/>
                  <a:ea typeface="Microsoft YaHei Light" panose="020B0502040204020203" pitchFamily="34" charset="-122"/>
                </a:rPr>
                <a:t>湖北</a:t>
              </a:r>
            </a:p>
          </p:txBody>
        </p:sp>
      </p:grpSp>
      <p:sp>
        <p:nvSpPr>
          <p:cNvPr id="176" name="矩形 175"/>
          <p:cNvSpPr/>
          <p:nvPr/>
        </p:nvSpPr>
        <p:spPr>
          <a:xfrm>
            <a:off x="6906989" y="4339118"/>
            <a:ext cx="72840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汉寿信隆富强</a:t>
            </a:r>
          </a:p>
        </p:txBody>
      </p:sp>
      <p:sp>
        <p:nvSpPr>
          <p:cNvPr id="177" name="矩形 176"/>
          <p:cNvSpPr/>
          <p:nvPr/>
        </p:nvSpPr>
        <p:spPr>
          <a:xfrm>
            <a:off x="6911598" y="3501754"/>
            <a:ext cx="72840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常德信隆天和</a:t>
            </a:r>
          </a:p>
        </p:txBody>
      </p:sp>
      <p:sp>
        <p:nvSpPr>
          <p:cNvPr id="178" name="矩形 177"/>
          <p:cNvSpPr/>
          <p:nvPr/>
        </p:nvSpPr>
        <p:spPr>
          <a:xfrm>
            <a:off x="6898384" y="2486050"/>
            <a:ext cx="54163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800" dirty="0">
                <a:solidFill>
                  <a:prstClr val="black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天门隆平</a:t>
            </a:r>
          </a:p>
        </p:txBody>
      </p:sp>
      <p:sp>
        <p:nvSpPr>
          <p:cNvPr id="190" name="左大括号 189"/>
          <p:cNvSpPr/>
          <p:nvPr/>
        </p:nvSpPr>
        <p:spPr>
          <a:xfrm>
            <a:off x="6619091" y="501295"/>
            <a:ext cx="328808" cy="186374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800"/>
          </a:p>
        </p:txBody>
      </p:sp>
      <p:sp>
        <p:nvSpPr>
          <p:cNvPr id="191" name="左大括号 190"/>
          <p:cNvSpPr/>
          <p:nvPr/>
        </p:nvSpPr>
        <p:spPr>
          <a:xfrm>
            <a:off x="6568053" y="2587667"/>
            <a:ext cx="368357" cy="233245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800"/>
          </a:p>
        </p:txBody>
      </p:sp>
      <p:grpSp>
        <p:nvGrpSpPr>
          <p:cNvPr id="192" name="组合 191"/>
          <p:cNvGrpSpPr/>
          <p:nvPr/>
        </p:nvGrpSpPr>
        <p:grpSpPr>
          <a:xfrm>
            <a:off x="2076004" y="541190"/>
            <a:ext cx="4032205" cy="3481518"/>
            <a:chOff x="-5250483" y="-3337869"/>
            <a:chExt cx="10810479" cy="8929835"/>
          </a:xfrm>
        </p:grpSpPr>
        <p:grpSp>
          <p:nvGrpSpPr>
            <p:cNvPr id="193" name="Group 4"/>
            <p:cNvGrpSpPr>
              <a:grpSpLocks noChangeAspect="1"/>
            </p:cNvGrpSpPr>
            <p:nvPr/>
          </p:nvGrpSpPr>
          <p:grpSpPr bwMode="auto">
            <a:xfrm>
              <a:off x="-5250483" y="-3337869"/>
              <a:ext cx="10810479" cy="8929835"/>
              <a:chOff x="340" y="170"/>
              <a:chExt cx="5024" cy="4150"/>
            </a:xfrm>
          </p:grpSpPr>
          <p:sp>
            <p:nvSpPr>
              <p:cNvPr id="219" name="AutoShape 5"/>
              <p:cNvSpPr>
                <a:spLocks noChangeAspect="1" noChangeArrowheads="1" noTextEdit="1"/>
              </p:cNvSpPr>
              <p:nvPr/>
            </p:nvSpPr>
            <p:spPr bwMode="auto">
              <a:xfrm>
                <a:off x="340" y="170"/>
                <a:ext cx="5024" cy="4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015" dirty="0"/>
              </a:p>
            </p:txBody>
          </p:sp>
          <p:sp>
            <p:nvSpPr>
              <p:cNvPr id="220" name="Freeform 6"/>
              <p:cNvSpPr/>
              <p:nvPr/>
            </p:nvSpPr>
            <p:spPr bwMode="auto">
              <a:xfrm>
                <a:off x="3458" y="4098"/>
                <a:ext cx="266" cy="222"/>
              </a:xfrm>
              <a:custGeom>
                <a:avLst/>
                <a:gdLst>
                  <a:gd name="T0" fmla="*/ 88 w 266"/>
                  <a:gd name="T1" fmla="*/ 222 h 222"/>
                  <a:gd name="T2" fmla="*/ 88 w 266"/>
                  <a:gd name="T3" fmla="*/ 222 h 222"/>
                  <a:gd name="T4" fmla="*/ 62 w 266"/>
                  <a:gd name="T5" fmla="*/ 212 h 222"/>
                  <a:gd name="T6" fmla="*/ 40 w 266"/>
                  <a:gd name="T7" fmla="*/ 206 h 222"/>
                  <a:gd name="T8" fmla="*/ 20 w 266"/>
                  <a:gd name="T9" fmla="*/ 196 h 222"/>
                  <a:gd name="T10" fmla="*/ 12 w 266"/>
                  <a:gd name="T11" fmla="*/ 190 h 222"/>
                  <a:gd name="T12" fmla="*/ 6 w 266"/>
                  <a:gd name="T13" fmla="*/ 184 h 222"/>
                  <a:gd name="T14" fmla="*/ 6 w 266"/>
                  <a:gd name="T15" fmla="*/ 184 h 222"/>
                  <a:gd name="T16" fmla="*/ 2 w 266"/>
                  <a:gd name="T17" fmla="*/ 160 h 222"/>
                  <a:gd name="T18" fmla="*/ 0 w 266"/>
                  <a:gd name="T19" fmla="*/ 132 h 222"/>
                  <a:gd name="T20" fmla="*/ 2 w 266"/>
                  <a:gd name="T21" fmla="*/ 108 h 222"/>
                  <a:gd name="T22" fmla="*/ 4 w 266"/>
                  <a:gd name="T23" fmla="*/ 98 h 222"/>
                  <a:gd name="T24" fmla="*/ 8 w 266"/>
                  <a:gd name="T25" fmla="*/ 88 h 222"/>
                  <a:gd name="T26" fmla="*/ 8 w 266"/>
                  <a:gd name="T27" fmla="*/ 88 h 222"/>
                  <a:gd name="T28" fmla="*/ 26 w 266"/>
                  <a:gd name="T29" fmla="*/ 82 h 222"/>
                  <a:gd name="T30" fmla="*/ 36 w 266"/>
                  <a:gd name="T31" fmla="*/ 78 h 222"/>
                  <a:gd name="T32" fmla="*/ 44 w 266"/>
                  <a:gd name="T33" fmla="*/ 74 h 222"/>
                  <a:gd name="T34" fmla="*/ 44 w 266"/>
                  <a:gd name="T35" fmla="*/ 74 h 222"/>
                  <a:gd name="T36" fmla="*/ 46 w 266"/>
                  <a:gd name="T37" fmla="*/ 36 h 222"/>
                  <a:gd name="T38" fmla="*/ 46 w 266"/>
                  <a:gd name="T39" fmla="*/ 36 h 222"/>
                  <a:gd name="T40" fmla="*/ 52 w 266"/>
                  <a:gd name="T41" fmla="*/ 32 h 222"/>
                  <a:gd name="T42" fmla="*/ 56 w 266"/>
                  <a:gd name="T43" fmla="*/ 30 h 222"/>
                  <a:gd name="T44" fmla="*/ 66 w 266"/>
                  <a:gd name="T45" fmla="*/ 32 h 222"/>
                  <a:gd name="T46" fmla="*/ 76 w 266"/>
                  <a:gd name="T47" fmla="*/ 34 h 222"/>
                  <a:gd name="T48" fmla="*/ 84 w 266"/>
                  <a:gd name="T49" fmla="*/ 34 h 222"/>
                  <a:gd name="T50" fmla="*/ 90 w 266"/>
                  <a:gd name="T51" fmla="*/ 34 h 222"/>
                  <a:gd name="T52" fmla="*/ 90 w 266"/>
                  <a:gd name="T53" fmla="*/ 34 h 222"/>
                  <a:gd name="T54" fmla="*/ 142 w 266"/>
                  <a:gd name="T55" fmla="*/ 6 h 222"/>
                  <a:gd name="T56" fmla="*/ 142 w 266"/>
                  <a:gd name="T57" fmla="*/ 6 h 222"/>
                  <a:gd name="T58" fmla="*/ 234 w 266"/>
                  <a:gd name="T59" fmla="*/ 0 h 222"/>
                  <a:gd name="T60" fmla="*/ 234 w 266"/>
                  <a:gd name="T61" fmla="*/ 0 h 222"/>
                  <a:gd name="T62" fmla="*/ 242 w 266"/>
                  <a:gd name="T63" fmla="*/ 4 h 222"/>
                  <a:gd name="T64" fmla="*/ 250 w 266"/>
                  <a:gd name="T65" fmla="*/ 10 h 222"/>
                  <a:gd name="T66" fmla="*/ 258 w 266"/>
                  <a:gd name="T67" fmla="*/ 20 h 222"/>
                  <a:gd name="T68" fmla="*/ 266 w 266"/>
                  <a:gd name="T69" fmla="*/ 32 h 222"/>
                  <a:gd name="T70" fmla="*/ 266 w 266"/>
                  <a:gd name="T71" fmla="*/ 32 h 222"/>
                  <a:gd name="T72" fmla="*/ 266 w 266"/>
                  <a:gd name="T73" fmla="*/ 52 h 222"/>
                  <a:gd name="T74" fmla="*/ 266 w 266"/>
                  <a:gd name="T75" fmla="*/ 52 h 222"/>
                  <a:gd name="T76" fmla="*/ 262 w 266"/>
                  <a:gd name="T77" fmla="*/ 60 h 222"/>
                  <a:gd name="T78" fmla="*/ 258 w 266"/>
                  <a:gd name="T79" fmla="*/ 68 h 222"/>
                  <a:gd name="T80" fmla="*/ 258 w 266"/>
                  <a:gd name="T81" fmla="*/ 68 h 222"/>
                  <a:gd name="T82" fmla="*/ 236 w 266"/>
                  <a:gd name="T83" fmla="*/ 100 h 222"/>
                  <a:gd name="T84" fmla="*/ 226 w 266"/>
                  <a:gd name="T85" fmla="*/ 116 h 222"/>
                  <a:gd name="T86" fmla="*/ 218 w 266"/>
                  <a:gd name="T87" fmla="*/ 134 h 222"/>
                  <a:gd name="T88" fmla="*/ 218 w 266"/>
                  <a:gd name="T89" fmla="*/ 134 h 222"/>
                  <a:gd name="T90" fmla="*/ 212 w 266"/>
                  <a:gd name="T91" fmla="*/ 148 h 222"/>
                  <a:gd name="T92" fmla="*/ 208 w 266"/>
                  <a:gd name="T93" fmla="*/ 158 h 222"/>
                  <a:gd name="T94" fmla="*/ 202 w 266"/>
                  <a:gd name="T95" fmla="*/ 166 h 222"/>
                  <a:gd name="T96" fmla="*/ 202 w 266"/>
                  <a:gd name="T97" fmla="*/ 166 h 222"/>
                  <a:gd name="T98" fmla="*/ 178 w 266"/>
                  <a:gd name="T99" fmla="*/ 178 h 222"/>
                  <a:gd name="T100" fmla="*/ 156 w 266"/>
                  <a:gd name="T101" fmla="*/ 192 h 222"/>
                  <a:gd name="T102" fmla="*/ 116 w 266"/>
                  <a:gd name="T103" fmla="*/ 218 h 222"/>
                  <a:gd name="T104" fmla="*/ 116 w 266"/>
                  <a:gd name="T105" fmla="*/ 218 h 222"/>
                  <a:gd name="T106" fmla="*/ 88 w 266"/>
                  <a:gd name="T107" fmla="*/ 222 h 222"/>
                  <a:gd name="T108" fmla="*/ 88 w 266"/>
                  <a:gd name="T109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66" h="222">
                    <a:moveTo>
                      <a:pt x="88" y="222"/>
                    </a:moveTo>
                    <a:lnTo>
                      <a:pt x="88" y="222"/>
                    </a:lnTo>
                    <a:lnTo>
                      <a:pt x="62" y="212"/>
                    </a:lnTo>
                    <a:lnTo>
                      <a:pt x="40" y="206"/>
                    </a:lnTo>
                    <a:lnTo>
                      <a:pt x="20" y="196"/>
                    </a:lnTo>
                    <a:lnTo>
                      <a:pt x="12" y="190"/>
                    </a:lnTo>
                    <a:lnTo>
                      <a:pt x="6" y="184"/>
                    </a:lnTo>
                    <a:lnTo>
                      <a:pt x="6" y="184"/>
                    </a:lnTo>
                    <a:lnTo>
                      <a:pt x="2" y="160"/>
                    </a:lnTo>
                    <a:lnTo>
                      <a:pt x="0" y="132"/>
                    </a:lnTo>
                    <a:lnTo>
                      <a:pt x="2" y="108"/>
                    </a:lnTo>
                    <a:lnTo>
                      <a:pt x="4" y="98"/>
                    </a:lnTo>
                    <a:lnTo>
                      <a:pt x="8" y="88"/>
                    </a:lnTo>
                    <a:lnTo>
                      <a:pt x="8" y="88"/>
                    </a:lnTo>
                    <a:lnTo>
                      <a:pt x="26" y="82"/>
                    </a:lnTo>
                    <a:lnTo>
                      <a:pt x="36" y="78"/>
                    </a:lnTo>
                    <a:lnTo>
                      <a:pt x="44" y="74"/>
                    </a:lnTo>
                    <a:lnTo>
                      <a:pt x="44" y="74"/>
                    </a:lnTo>
                    <a:lnTo>
                      <a:pt x="46" y="36"/>
                    </a:lnTo>
                    <a:lnTo>
                      <a:pt x="46" y="36"/>
                    </a:lnTo>
                    <a:lnTo>
                      <a:pt x="52" y="32"/>
                    </a:lnTo>
                    <a:lnTo>
                      <a:pt x="56" y="30"/>
                    </a:lnTo>
                    <a:lnTo>
                      <a:pt x="66" y="32"/>
                    </a:lnTo>
                    <a:lnTo>
                      <a:pt x="76" y="34"/>
                    </a:lnTo>
                    <a:lnTo>
                      <a:pt x="84" y="34"/>
                    </a:lnTo>
                    <a:lnTo>
                      <a:pt x="90" y="34"/>
                    </a:lnTo>
                    <a:lnTo>
                      <a:pt x="90" y="34"/>
                    </a:lnTo>
                    <a:lnTo>
                      <a:pt x="142" y="6"/>
                    </a:lnTo>
                    <a:lnTo>
                      <a:pt x="142" y="6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42" y="4"/>
                    </a:lnTo>
                    <a:lnTo>
                      <a:pt x="250" y="10"/>
                    </a:lnTo>
                    <a:lnTo>
                      <a:pt x="258" y="20"/>
                    </a:lnTo>
                    <a:lnTo>
                      <a:pt x="266" y="32"/>
                    </a:lnTo>
                    <a:lnTo>
                      <a:pt x="266" y="32"/>
                    </a:lnTo>
                    <a:lnTo>
                      <a:pt x="266" y="52"/>
                    </a:lnTo>
                    <a:lnTo>
                      <a:pt x="266" y="52"/>
                    </a:lnTo>
                    <a:lnTo>
                      <a:pt x="262" y="60"/>
                    </a:lnTo>
                    <a:lnTo>
                      <a:pt x="258" y="68"/>
                    </a:lnTo>
                    <a:lnTo>
                      <a:pt x="258" y="68"/>
                    </a:lnTo>
                    <a:lnTo>
                      <a:pt x="236" y="100"/>
                    </a:lnTo>
                    <a:lnTo>
                      <a:pt x="226" y="116"/>
                    </a:lnTo>
                    <a:lnTo>
                      <a:pt x="218" y="134"/>
                    </a:lnTo>
                    <a:lnTo>
                      <a:pt x="218" y="134"/>
                    </a:lnTo>
                    <a:lnTo>
                      <a:pt x="212" y="148"/>
                    </a:lnTo>
                    <a:lnTo>
                      <a:pt x="208" y="158"/>
                    </a:lnTo>
                    <a:lnTo>
                      <a:pt x="202" y="166"/>
                    </a:lnTo>
                    <a:lnTo>
                      <a:pt x="202" y="166"/>
                    </a:lnTo>
                    <a:lnTo>
                      <a:pt x="178" y="178"/>
                    </a:lnTo>
                    <a:lnTo>
                      <a:pt x="156" y="192"/>
                    </a:lnTo>
                    <a:lnTo>
                      <a:pt x="116" y="218"/>
                    </a:lnTo>
                    <a:lnTo>
                      <a:pt x="116" y="218"/>
                    </a:lnTo>
                    <a:lnTo>
                      <a:pt x="88" y="222"/>
                    </a:lnTo>
                    <a:lnTo>
                      <a:pt x="88" y="222"/>
                    </a:ln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21" name="Freeform 7"/>
              <p:cNvSpPr/>
              <p:nvPr/>
            </p:nvSpPr>
            <p:spPr bwMode="auto">
              <a:xfrm>
                <a:off x="3470" y="4108"/>
                <a:ext cx="244" cy="202"/>
              </a:xfrm>
              <a:custGeom>
                <a:avLst/>
                <a:gdLst>
                  <a:gd name="T0" fmla="*/ 82 w 244"/>
                  <a:gd name="T1" fmla="*/ 202 h 202"/>
                  <a:gd name="T2" fmla="*/ 82 w 244"/>
                  <a:gd name="T3" fmla="*/ 202 h 202"/>
                  <a:gd name="T4" fmla="*/ 22 w 244"/>
                  <a:gd name="T5" fmla="*/ 182 h 202"/>
                  <a:gd name="T6" fmla="*/ 22 w 244"/>
                  <a:gd name="T7" fmla="*/ 182 h 202"/>
                  <a:gd name="T8" fmla="*/ 12 w 244"/>
                  <a:gd name="T9" fmla="*/ 174 h 202"/>
                  <a:gd name="T10" fmla="*/ 6 w 244"/>
                  <a:gd name="T11" fmla="*/ 166 h 202"/>
                  <a:gd name="T12" fmla="*/ 0 w 244"/>
                  <a:gd name="T13" fmla="*/ 158 h 202"/>
                  <a:gd name="T14" fmla="*/ 0 w 244"/>
                  <a:gd name="T15" fmla="*/ 150 h 202"/>
                  <a:gd name="T16" fmla="*/ 0 w 244"/>
                  <a:gd name="T17" fmla="*/ 132 h 202"/>
                  <a:gd name="T18" fmla="*/ 0 w 244"/>
                  <a:gd name="T19" fmla="*/ 114 h 202"/>
                  <a:gd name="T20" fmla="*/ 0 w 244"/>
                  <a:gd name="T21" fmla="*/ 114 h 202"/>
                  <a:gd name="T22" fmla="*/ 2 w 244"/>
                  <a:gd name="T23" fmla="*/ 94 h 202"/>
                  <a:gd name="T24" fmla="*/ 4 w 244"/>
                  <a:gd name="T25" fmla="*/ 90 h 202"/>
                  <a:gd name="T26" fmla="*/ 6 w 244"/>
                  <a:gd name="T27" fmla="*/ 86 h 202"/>
                  <a:gd name="T28" fmla="*/ 8 w 244"/>
                  <a:gd name="T29" fmla="*/ 84 h 202"/>
                  <a:gd name="T30" fmla="*/ 14 w 244"/>
                  <a:gd name="T31" fmla="*/ 82 h 202"/>
                  <a:gd name="T32" fmla="*/ 30 w 244"/>
                  <a:gd name="T33" fmla="*/ 78 h 202"/>
                  <a:gd name="T34" fmla="*/ 30 w 244"/>
                  <a:gd name="T35" fmla="*/ 78 h 202"/>
                  <a:gd name="T36" fmla="*/ 42 w 244"/>
                  <a:gd name="T37" fmla="*/ 68 h 202"/>
                  <a:gd name="T38" fmla="*/ 42 w 244"/>
                  <a:gd name="T39" fmla="*/ 68 h 202"/>
                  <a:gd name="T40" fmla="*/ 44 w 244"/>
                  <a:gd name="T41" fmla="*/ 32 h 202"/>
                  <a:gd name="T42" fmla="*/ 44 w 244"/>
                  <a:gd name="T43" fmla="*/ 32 h 202"/>
                  <a:gd name="T44" fmla="*/ 48 w 244"/>
                  <a:gd name="T45" fmla="*/ 30 h 202"/>
                  <a:gd name="T46" fmla="*/ 48 w 244"/>
                  <a:gd name="T47" fmla="*/ 30 h 202"/>
                  <a:gd name="T48" fmla="*/ 64 w 244"/>
                  <a:gd name="T49" fmla="*/ 34 h 202"/>
                  <a:gd name="T50" fmla="*/ 74 w 244"/>
                  <a:gd name="T51" fmla="*/ 34 h 202"/>
                  <a:gd name="T52" fmla="*/ 84 w 244"/>
                  <a:gd name="T53" fmla="*/ 34 h 202"/>
                  <a:gd name="T54" fmla="*/ 84 w 244"/>
                  <a:gd name="T55" fmla="*/ 34 h 202"/>
                  <a:gd name="T56" fmla="*/ 134 w 244"/>
                  <a:gd name="T57" fmla="*/ 6 h 202"/>
                  <a:gd name="T58" fmla="*/ 134 w 244"/>
                  <a:gd name="T59" fmla="*/ 6 h 202"/>
                  <a:gd name="T60" fmla="*/ 218 w 244"/>
                  <a:gd name="T61" fmla="*/ 0 h 202"/>
                  <a:gd name="T62" fmla="*/ 218 w 244"/>
                  <a:gd name="T63" fmla="*/ 0 h 202"/>
                  <a:gd name="T64" fmla="*/ 224 w 244"/>
                  <a:gd name="T65" fmla="*/ 4 h 202"/>
                  <a:gd name="T66" fmla="*/ 234 w 244"/>
                  <a:gd name="T67" fmla="*/ 12 h 202"/>
                  <a:gd name="T68" fmla="*/ 238 w 244"/>
                  <a:gd name="T69" fmla="*/ 16 h 202"/>
                  <a:gd name="T70" fmla="*/ 240 w 244"/>
                  <a:gd name="T71" fmla="*/ 22 h 202"/>
                  <a:gd name="T72" fmla="*/ 244 w 244"/>
                  <a:gd name="T73" fmla="*/ 28 h 202"/>
                  <a:gd name="T74" fmla="*/ 244 w 244"/>
                  <a:gd name="T75" fmla="*/ 36 h 202"/>
                  <a:gd name="T76" fmla="*/ 244 w 244"/>
                  <a:gd name="T77" fmla="*/ 36 h 202"/>
                  <a:gd name="T78" fmla="*/ 232 w 244"/>
                  <a:gd name="T79" fmla="*/ 56 h 202"/>
                  <a:gd name="T80" fmla="*/ 224 w 244"/>
                  <a:gd name="T81" fmla="*/ 66 h 202"/>
                  <a:gd name="T82" fmla="*/ 216 w 244"/>
                  <a:gd name="T83" fmla="*/ 74 h 202"/>
                  <a:gd name="T84" fmla="*/ 216 w 244"/>
                  <a:gd name="T85" fmla="*/ 74 h 202"/>
                  <a:gd name="T86" fmla="*/ 210 w 244"/>
                  <a:gd name="T87" fmla="*/ 90 h 202"/>
                  <a:gd name="T88" fmla="*/ 202 w 244"/>
                  <a:gd name="T89" fmla="*/ 106 h 202"/>
                  <a:gd name="T90" fmla="*/ 194 w 244"/>
                  <a:gd name="T91" fmla="*/ 122 h 202"/>
                  <a:gd name="T92" fmla="*/ 188 w 244"/>
                  <a:gd name="T93" fmla="*/ 142 h 202"/>
                  <a:gd name="T94" fmla="*/ 188 w 244"/>
                  <a:gd name="T95" fmla="*/ 142 h 202"/>
                  <a:gd name="T96" fmla="*/ 98 w 244"/>
                  <a:gd name="T97" fmla="*/ 198 h 202"/>
                  <a:gd name="T98" fmla="*/ 98 w 244"/>
                  <a:gd name="T99" fmla="*/ 198 h 202"/>
                  <a:gd name="T100" fmla="*/ 90 w 244"/>
                  <a:gd name="T101" fmla="*/ 200 h 202"/>
                  <a:gd name="T102" fmla="*/ 82 w 244"/>
                  <a:gd name="T103" fmla="*/ 202 h 202"/>
                  <a:gd name="T104" fmla="*/ 82 w 244"/>
                  <a:gd name="T105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44" h="202">
                    <a:moveTo>
                      <a:pt x="82" y="202"/>
                    </a:moveTo>
                    <a:lnTo>
                      <a:pt x="82" y="202"/>
                    </a:lnTo>
                    <a:lnTo>
                      <a:pt x="22" y="182"/>
                    </a:lnTo>
                    <a:lnTo>
                      <a:pt x="22" y="182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0" y="158"/>
                    </a:lnTo>
                    <a:lnTo>
                      <a:pt x="0" y="150"/>
                    </a:lnTo>
                    <a:lnTo>
                      <a:pt x="0" y="132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2" y="94"/>
                    </a:lnTo>
                    <a:lnTo>
                      <a:pt x="4" y="90"/>
                    </a:lnTo>
                    <a:lnTo>
                      <a:pt x="6" y="86"/>
                    </a:lnTo>
                    <a:lnTo>
                      <a:pt x="8" y="84"/>
                    </a:lnTo>
                    <a:lnTo>
                      <a:pt x="14" y="82"/>
                    </a:lnTo>
                    <a:lnTo>
                      <a:pt x="30" y="78"/>
                    </a:lnTo>
                    <a:lnTo>
                      <a:pt x="30" y="78"/>
                    </a:lnTo>
                    <a:lnTo>
                      <a:pt x="42" y="68"/>
                    </a:lnTo>
                    <a:lnTo>
                      <a:pt x="42" y="68"/>
                    </a:lnTo>
                    <a:lnTo>
                      <a:pt x="44" y="32"/>
                    </a:lnTo>
                    <a:lnTo>
                      <a:pt x="44" y="32"/>
                    </a:lnTo>
                    <a:lnTo>
                      <a:pt x="48" y="30"/>
                    </a:lnTo>
                    <a:lnTo>
                      <a:pt x="48" y="30"/>
                    </a:lnTo>
                    <a:lnTo>
                      <a:pt x="64" y="34"/>
                    </a:lnTo>
                    <a:lnTo>
                      <a:pt x="74" y="34"/>
                    </a:lnTo>
                    <a:lnTo>
                      <a:pt x="84" y="34"/>
                    </a:lnTo>
                    <a:lnTo>
                      <a:pt x="84" y="34"/>
                    </a:lnTo>
                    <a:lnTo>
                      <a:pt x="134" y="6"/>
                    </a:lnTo>
                    <a:lnTo>
                      <a:pt x="134" y="6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24" y="4"/>
                    </a:lnTo>
                    <a:lnTo>
                      <a:pt x="234" y="12"/>
                    </a:lnTo>
                    <a:lnTo>
                      <a:pt x="238" y="16"/>
                    </a:lnTo>
                    <a:lnTo>
                      <a:pt x="240" y="22"/>
                    </a:lnTo>
                    <a:lnTo>
                      <a:pt x="244" y="28"/>
                    </a:lnTo>
                    <a:lnTo>
                      <a:pt x="244" y="36"/>
                    </a:lnTo>
                    <a:lnTo>
                      <a:pt x="244" y="36"/>
                    </a:lnTo>
                    <a:lnTo>
                      <a:pt x="232" y="56"/>
                    </a:lnTo>
                    <a:lnTo>
                      <a:pt x="224" y="66"/>
                    </a:lnTo>
                    <a:lnTo>
                      <a:pt x="216" y="74"/>
                    </a:lnTo>
                    <a:lnTo>
                      <a:pt x="216" y="74"/>
                    </a:lnTo>
                    <a:lnTo>
                      <a:pt x="210" y="90"/>
                    </a:lnTo>
                    <a:lnTo>
                      <a:pt x="202" y="106"/>
                    </a:lnTo>
                    <a:lnTo>
                      <a:pt x="194" y="122"/>
                    </a:lnTo>
                    <a:lnTo>
                      <a:pt x="188" y="142"/>
                    </a:lnTo>
                    <a:lnTo>
                      <a:pt x="188" y="142"/>
                    </a:lnTo>
                    <a:lnTo>
                      <a:pt x="98" y="198"/>
                    </a:lnTo>
                    <a:lnTo>
                      <a:pt x="98" y="198"/>
                    </a:lnTo>
                    <a:lnTo>
                      <a:pt x="90" y="200"/>
                    </a:lnTo>
                    <a:lnTo>
                      <a:pt x="82" y="202"/>
                    </a:lnTo>
                    <a:lnTo>
                      <a:pt x="82" y="20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22" name="Freeform 8"/>
              <p:cNvSpPr/>
              <p:nvPr/>
            </p:nvSpPr>
            <p:spPr bwMode="auto">
              <a:xfrm>
                <a:off x="340" y="170"/>
                <a:ext cx="5024" cy="3914"/>
              </a:xfrm>
              <a:custGeom>
                <a:avLst/>
                <a:gdLst>
                  <a:gd name="T0" fmla="*/ 3152 w 5024"/>
                  <a:gd name="T1" fmla="*/ 3764 h 3914"/>
                  <a:gd name="T2" fmla="*/ 2904 w 5024"/>
                  <a:gd name="T3" fmla="*/ 3696 h 3914"/>
                  <a:gd name="T4" fmla="*/ 2720 w 5024"/>
                  <a:gd name="T5" fmla="*/ 3612 h 3914"/>
                  <a:gd name="T6" fmla="*/ 2446 w 5024"/>
                  <a:gd name="T7" fmla="*/ 3668 h 3914"/>
                  <a:gd name="T8" fmla="*/ 2320 w 5024"/>
                  <a:gd name="T9" fmla="*/ 3792 h 3914"/>
                  <a:gd name="T10" fmla="*/ 2124 w 5024"/>
                  <a:gd name="T11" fmla="*/ 3656 h 3914"/>
                  <a:gd name="T12" fmla="*/ 1982 w 5024"/>
                  <a:gd name="T13" fmla="*/ 3478 h 3914"/>
                  <a:gd name="T14" fmla="*/ 2098 w 5024"/>
                  <a:gd name="T15" fmla="*/ 3086 h 3914"/>
                  <a:gd name="T16" fmla="*/ 1936 w 5024"/>
                  <a:gd name="T17" fmla="*/ 3024 h 3914"/>
                  <a:gd name="T18" fmla="*/ 1656 w 5024"/>
                  <a:gd name="T19" fmla="*/ 3038 h 3914"/>
                  <a:gd name="T20" fmla="*/ 1382 w 5024"/>
                  <a:gd name="T21" fmla="*/ 2958 h 3914"/>
                  <a:gd name="T22" fmla="*/ 1096 w 5024"/>
                  <a:gd name="T23" fmla="*/ 2970 h 3914"/>
                  <a:gd name="T24" fmla="*/ 828 w 5024"/>
                  <a:gd name="T25" fmla="*/ 2860 h 3914"/>
                  <a:gd name="T26" fmla="*/ 628 w 5024"/>
                  <a:gd name="T27" fmla="*/ 2666 h 3914"/>
                  <a:gd name="T28" fmla="*/ 312 w 5024"/>
                  <a:gd name="T29" fmla="*/ 2400 h 3914"/>
                  <a:gd name="T30" fmla="*/ 278 w 5024"/>
                  <a:gd name="T31" fmla="*/ 2192 h 3914"/>
                  <a:gd name="T32" fmla="*/ 262 w 5024"/>
                  <a:gd name="T33" fmla="*/ 1920 h 3914"/>
                  <a:gd name="T34" fmla="*/ 114 w 5024"/>
                  <a:gd name="T35" fmla="*/ 1734 h 3914"/>
                  <a:gd name="T36" fmla="*/ 86 w 5024"/>
                  <a:gd name="T37" fmla="*/ 1410 h 3914"/>
                  <a:gd name="T38" fmla="*/ 8 w 5024"/>
                  <a:gd name="T39" fmla="*/ 1272 h 3914"/>
                  <a:gd name="T40" fmla="*/ 254 w 5024"/>
                  <a:gd name="T41" fmla="*/ 1198 h 3914"/>
                  <a:gd name="T42" fmla="*/ 534 w 5024"/>
                  <a:gd name="T43" fmla="*/ 1158 h 3914"/>
                  <a:gd name="T44" fmla="*/ 724 w 5024"/>
                  <a:gd name="T45" fmla="*/ 820 h 3914"/>
                  <a:gd name="T46" fmla="*/ 994 w 5024"/>
                  <a:gd name="T47" fmla="*/ 664 h 3914"/>
                  <a:gd name="T48" fmla="*/ 1230 w 5024"/>
                  <a:gd name="T49" fmla="*/ 626 h 3914"/>
                  <a:gd name="T50" fmla="*/ 1456 w 5024"/>
                  <a:gd name="T51" fmla="*/ 530 h 3914"/>
                  <a:gd name="T52" fmla="*/ 1586 w 5024"/>
                  <a:gd name="T53" fmla="*/ 898 h 3914"/>
                  <a:gd name="T54" fmla="*/ 1986 w 5024"/>
                  <a:gd name="T55" fmla="*/ 1198 h 3914"/>
                  <a:gd name="T56" fmla="*/ 2578 w 5024"/>
                  <a:gd name="T57" fmla="*/ 1398 h 3914"/>
                  <a:gd name="T58" fmla="*/ 2920 w 5024"/>
                  <a:gd name="T59" fmla="*/ 1360 h 3914"/>
                  <a:gd name="T60" fmla="*/ 3282 w 5024"/>
                  <a:gd name="T61" fmla="*/ 1212 h 3914"/>
                  <a:gd name="T62" fmla="*/ 3368 w 5024"/>
                  <a:gd name="T63" fmla="*/ 1050 h 3914"/>
                  <a:gd name="T64" fmla="*/ 3636 w 5024"/>
                  <a:gd name="T65" fmla="*/ 882 h 3914"/>
                  <a:gd name="T66" fmla="*/ 3792 w 5024"/>
                  <a:gd name="T67" fmla="*/ 664 h 3914"/>
                  <a:gd name="T68" fmla="*/ 3554 w 5024"/>
                  <a:gd name="T69" fmla="*/ 718 h 3914"/>
                  <a:gd name="T70" fmla="*/ 3700 w 5024"/>
                  <a:gd name="T71" fmla="*/ 476 h 3914"/>
                  <a:gd name="T72" fmla="*/ 3790 w 5024"/>
                  <a:gd name="T73" fmla="*/ 138 h 3914"/>
                  <a:gd name="T74" fmla="*/ 4078 w 5024"/>
                  <a:gd name="T75" fmla="*/ 20 h 3914"/>
                  <a:gd name="T76" fmla="*/ 4372 w 5024"/>
                  <a:gd name="T77" fmla="*/ 288 h 3914"/>
                  <a:gd name="T78" fmla="*/ 4626 w 5024"/>
                  <a:gd name="T79" fmla="*/ 396 h 3914"/>
                  <a:gd name="T80" fmla="*/ 4950 w 5024"/>
                  <a:gd name="T81" fmla="*/ 342 h 3914"/>
                  <a:gd name="T82" fmla="*/ 4994 w 5024"/>
                  <a:gd name="T83" fmla="*/ 714 h 3914"/>
                  <a:gd name="T84" fmla="*/ 4884 w 5024"/>
                  <a:gd name="T85" fmla="*/ 896 h 3914"/>
                  <a:gd name="T86" fmla="*/ 4832 w 5024"/>
                  <a:gd name="T87" fmla="*/ 1116 h 3914"/>
                  <a:gd name="T88" fmla="*/ 4722 w 5024"/>
                  <a:gd name="T89" fmla="*/ 1230 h 3914"/>
                  <a:gd name="T90" fmla="*/ 4482 w 5024"/>
                  <a:gd name="T91" fmla="*/ 1412 h 3914"/>
                  <a:gd name="T92" fmla="*/ 4206 w 5024"/>
                  <a:gd name="T93" fmla="*/ 1678 h 3914"/>
                  <a:gd name="T94" fmla="*/ 4196 w 5024"/>
                  <a:gd name="T95" fmla="*/ 1430 h 3914"/>
                  <a:gd name="T96" fmla="*/ 3866 w 5024"/>
                  <a:gd name="T97" fmla="*/ 1690 h 3914"/>
                  <a:gd name="T98" fmla="*/ 3988 w 5024"/>
                  <a:gd name="T99" fmla="*/ 1796 h 3914"/>
                  <a:gd name="T100" fmla="*/ 4328 w 5024"/>
                  <a:gd name="T101" fmla="*/ 1834 h 3914"/>
                  <a:gd name="T102" fmla="*/ 4100 w 5024"/>
                  <a:gd name="T103" fmla="*/ 2054 h 3914"/>
                  <a:gd name="T104" fmla="*/ 4268 w 5024"/>
                  <a:gd name="T105" fmla="*/ 2378 h 3914"/>
                  <a:gd name="T106" fmla="*/ 4384 w 5024"/>
                  <a:gd name="T107" fmla="*/ 2538 h 3914"/>
                  <a:gd name="T108" fmla="*/ 4424 w 5024"/>
                  <a:gd name="T109" fmla="*/ 2668 h 3914"/>
                  <a:gd name="T110" fmla="*/ 4380 w 5024"/>
                  <a:gd name="T111" fmla="*/ 2774 h 3914"/>
                  <a:gd name="T112" fmla="*/ 4282 w 5024"/>
                  <a:gd name="T113" fmla="*/ 3048 h 3914"/>
                  <a:gd name="T114" fmla="*/ 4242 w 5024"/>
                  <a:gd name="T115" fmla="*/ 3212 h 3914"/>
                  <a:gd name="T116" fmla="*/ 4136 w 5024"/>
                  <a:gd name="T117" fmla="*/ 3370 h 3914"/>
                  <a:gd name="T118" fmla="*/ 3930 w 5024"/>
                  <a:gd name="T119" fmla="*/ 3558 h 3914"/>
                  <a:gd name="T120" fmla="*/ 3726 w 5024"/>
                  <a:gd name="T121" fmla="*/ 3658 h 3914"/>
                  <a:gd name="T122" fmla="*/ 3512 w 5024"/>
                  <a:gd name="T123" fmla="*/ 3730 h 3914"/>
                  <a:gd name="T124" fmla="*/ 3288 w 5024"/>
                  <a:gd name="T125" fmla="*/ 3834 h 3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024" h="3914">
                    <a:moveTo>
                      <a:pt x="3272" y="3914"/>
                    </a:moveTo>
                    <a:lnTo>
                      <a:pt x="3272" y="3914"/>
                    </a:lnTo>
                    <a:lnTo>
                      <a:pt x="3258" y="3900"/>
                    </a:lnTo>
                    <a:lnTo>
                      <a:pt x="3250" y="3888"/>
                    </a:lnTo>
                    <a:lnTo>
                      <a:pt x="3246" y="3878"/>
                    </a:lnTo>
                    <a:lnTo>
                      <a:pt x="3242" y="3866"/>
                    </a:lnTo>
                    <a:lnTo>
                      <a:pt x="3242" y="3866"/>
                    </a:lnTo>
                    <a:lnTo>
                      <a:pt x="3216" y="3828"/>
                    </a:lnTo>
                    <a:lnTo>
                      <a:pt x="3216" y="3828"/>
                    </a:lnTo>
                    <a:lnTo>
                      <a:pt x="3216" y="3810"/>
                    </a:lnTo>
                    <a:lnTo>
                      <a:pt x="3216" y="3796"/>
                    </a:lnTo>
                    <a:lnTo>
                      <a:pt x="3218" y="3790"/>
                    </a:lnTo>
                    <a:lnTo>
                      <a:pt x="3222" y="3784"/>
                    </a:lnTo>
                    <a:lnTo>
                      <a:pt x="3226" y="3780"/>
                    </a:lnTo>
                    <a:lnTo>
                      <a:pt x="3234" y="3776"/>
                    </a:lnTo>
                    <a:lnTo>
                      <a:pt x="3234" y="3776"/>
                    </a:lnTo>
                    <a:lnTo>
                      <a:pt x="3236" y="3770"/>
                    </a:lnTo>
                    <a:lnTo>
                      <a:pt x="3236" y="3770"/>
                    </a:lnTo>
                    <a:lnTo>
                      <a:pt x="3226" y="3770"/>
                    </a:lnTo>
                    <a:lnTo>
                      <a:pt x="3218" y="3772"/>
                    </a:lnTo>
                    <a:lnTo>
                      <a:pt x="3208" y="3776"/>
                    </a:lnTo>
                    <a:lnTo>
                      <a:pt x="3198" y="3782"/>
                    </a:lnTo>
                    <a:lnTo>
                      <a:pt x="3188" y="3790"/>
                    </a:lnTo>
                    <a:lnTo>
                      <a:pt x="3188" y="3790"/>
                    </a:lnTo>
                    <a:lnTo>
                      <a:pt x="3156" y="3790"/>
                    </a:lnTo>
                    <a:lnTo>
                      <a:pt x="3156" y="3790"/>
                    </a:lnTo>
                    <a:lnTo>
                      <a:pt x="3152" y="3764"/>
                    </a:lnTo>
                    <a:lnTo>
                      <a:pt x="3152" y="3764"/>
                    </a:lnTo>
                    <a:lnTo>
                      <a:pt x="3138" y="3758"/>
                    </a:lnTo>
                    <a:lnTo>
                      <a:pt x="3132" y="3752"/>
                    </a:lnTo>
                    <a:lnTo>
                      <a:pt x="3130" y="3746"/>
                    </a:lnTo>
                    <a:lnTo>
                      <a:pt x="3126" y="3740"/>
                    </a:lnTo>
                    <a:lnTo>
                      <a:pt x="3126" y="3740"/>
                    </a:lnTo>
                    <a:lnTo>
                      <a:pt x="3122" y="3742"/>
                    </a:lnTo>
                    <a:lnTo>
                      <a:pt x="3120" y="3744"/>
                    </a:lnTo>
                    <a:lnTo>
                      <a:pt x="3118" y="3750"/>
                    </a:lnTo>
                    <a:lnTo>
                      <a:pt x="3116" y="3760"/>
                    </a:lnTo>
                    <a:lnTo>
                      <a:pt x="3114" y="3770"/>
                    </a:lnTo>
                    <a:lnTo>
                      <a:pt x="3114" y="3770"/>
                    </a:lnTo>
                    <a:lnTo>
                      <a:pt x="3102" y="3770"/>
                    </a:lnTo>
                    <a:lnTo>
                      <a:pt x="3102" y="3770"/>
                    </a:lnTo>
                    <a:lnTo>
                      <a:pt x="3100" y="3768"/>
                    </a:lnTo>
                    <a:lnTo>
                      <a:pt x="3094" y="3766"/>
                    </a:lnTo>
                    <a:lnTo>
                      <a:pt x="3086" y="3768"/>
                    </a:lnTo>
                    <a:lnTo>
                      <a:pt x="3076" y="3770"/>
                    </a:lnTo>
                    <a:lnTo>
                      <a:pt x="3070" y="3774"/>
                    </a:lnTo>
                    <a:lnTo>
                      <a:pt x="3070" y="3774"/>
                    </a:lnTo>
                    <a:lnTo>
                      <a:pt x="3040" y="3772"/>
                    </a:lnTo>
                    <a:lnTo>
                      <a:pt x="3012" y="3768"/>
                    </a:lnTo>
                    <a:lnTo>
                      <a:pt x="2986" y="3764"/>
                    </a:lnTo>
                    <a:lnTo>
                      <a:pt x="2962" y="3762"/>
                    </a:lnTo>
                    <a:lnTo>
                      <a:pt x="2962" y="3762"/>
                    </a:lnTo>
                    <a:lnTo>
                      <a:pt x="2952" y="3756"/>
                    </a:lnTo>
                    <a:lnTo>
                      <a:pt x="2944" y="3748"/>
                    </a:lnTo>
                    <a:lnTo>
                      <a:pt x="2928" y="3730"/>
                    </a:lnTo>
                    <a:lnTo>
                      <a:pt x="2904" y="3696"/>
                    </a:lnTo>
                    <a:lnTo>
                      <a:pt x="2904" y="3696"/>
                    </a:lnTo>
                    <a:lnTo>
                      <a:pt x="2904" y="3674"/>
                    </a:lnTo>
                    <a:lnTo>
                      <a:pt x="2904" y="3674"/>
                    </a:lnTo>
                    <a:lnTo>
                      <a:pt x="2914" y="3654"/>
                    </a:lnTo>
                    <a:lnTo>
                      <a:pt x="2918" y="3644"/>
                    </a:lnTo>
                    <a:lnTo>
                      <a:pt x="2920" y="3634"/>
                    </a:lnTo>
                    <a:lnTo>
                      <a:pt x="2920" y="3634"/>
                    </a:lnTo>
                    <a:lnTo>
                      <a:pt x="2898" y="3620"/>
                    </a:lnTo>
                    <a:lnTo>
                      <a:pt x="2898" y="3620"/>
                    </a:lnTo>
                    <a:lnTo>
                      <a:pt x="2868" y="3618"/>
                    </a:lnTo>
                    <a:lnTo>
                      <a:pt x="2834" y="3614"/>
                    </a:lnTo>
                    <a:lnTo>
                      <a:pt x="2818" y="3610"/>
                    </a:lnTo>
                    <a:lnTo>
                      <a:pt x="2804" y="3604"/>
                    </a:lnTo>
                    <a:lnTo>
                      <a:pt x="2792" y="3598"/>
                    </a:lnTo>
                    <a:lnTo>
                      <a:pt x="2786" y="3590"/>
                    </a:lnTo>
                    <a:lnTo>
                      <a:pt x="2786" y="3590"/>
                    </a:lnTo>
                    <a:lnTo>
                      <a:pt x="2780" y="3574"/>
                    </a:lnTo>
                    <a:lnTo>
                      <a:pt x="2780" y="3574"/>
                    </a:lnTo>
                    <a:lnTo>
                      <a:pt x="2774" y="3572"/>
                    </a:lnTo>
                    <a:lnTo>
                      <a:pt x="2774" y="3572"/>
                    </a:lnTo>
                    <a:lnTo>
                      <a:pt x="2764" y="3574"/>
                    </a:lnTo>
                    <a:lnTo>
                      <a:pt x="2756" y="3576"/>
                    </a:lnTo>
                    <a:lnTo>
                      <a:pt x="2748" y="3580"/>
                    </a:lnTo>
                    <a:lnTo>
                      <a:pt x="2740" y="3584"/>
                    </a:lnTo>
                    <a:lnTo>
                      <a:pt x="2734" y="3590"/>
                    </a:lnTo>
                    <a:lnTo>
                      <a:pt x="2728" y="3598"/>
                    </a:lnTo>
                    <a:lnTo>
                      <a:pt x="2720" y="3612"/>
                    </a:lnTo>
                    <a:lnTo>
                      <a:pt x="2720" y="3612"/>
                    </a:lnTo>
                    <a:lnTo>
                      <a:pt x="2708" y="3622"/>
                    </a:lnTo>
                    <a:lnTo>
                      <a:pt x="2698" y="3632"/>
                    </a:lnTo>
                    <a:lnTo>
                      <a:pt x="2698" y="3632"/>
                    </a:lnTo>
                    <a:lnTo>
                      <a:pt x="2660" y="3632"/>
                    </a:lnTo>
                    <a:lnTo>
                      <a:pt x="2660" y="3632"/>
                    </a:lnTo>
                    <a:lnTo>
                      <a:pt x="2656" y="3640"/>
                    </a:lnTo>
                    <a:lnTo>
                      <a:pt x="2646" y="3650"/>
                    </a:lnTo>
                    <a:lnTo>
                      <a:pt x="2630" y="3664"/>
                    </a:lnTo>
                    <a:lnTo>
                      <a:pt x="2630" y="3664"/>
                    </a:lnTo>
                    <a:lnTo>
                      <a:pt x="2606" y="3666"/>
                    </a:lnTo>
                    <a:lnTo>
                      <a:pt x="2606" y="3666"/>
                    </a:lnTo>
                    <a:lnTo>
                      <a:pt x="2590" y="3648"/>
                    </a:lnTo>
                    <a:lnTo>
                      <a:pt x="2590" y="3648"/>
                    </a:lnTo>
                    <a:lnTo>
                      <a:pt x="2586" y="3642"/>
                    </a:lnTo>
                    <a:lnTo>
                      <a:pt x="2580" y="3642"/>
                    </a:lnTo>
                    <a:lnTo>
                      <a:pt x="2574" y="3642"/>
                    </a:lnTo>
                    <a:lnTo>
                      <a:pt x="2566" y="3646"/>
                    </a:lnTo>
                    <a:lnTo>
                      <a:pt x="2550" y="3654"/>
                    </a:lnTo>
                    <a:lnTo>
                      <a:pt x="2540" y="3660"/>
                    </a:lnTo>
                    <a:lnTo>
                      <a:pt x="2540" y="3660"/>
                    </a:lnTo>
                    <a:lnTo>
                      <a:pt x="2516" y="3658"/>
                    </a:lnTo>
                    <a:lnTo>
                      <a:pt x="2516" y="3658"/>
                    </a:lnTo>
                    <a:lnTo>
                      <a:pt x="2504" y="3648"/>
                    </a:lnTo>
                    <a:lnTo>
                      <a:pt x="2494" y="3640"/>
                    </a:lnTo>
                    <a:lnTo>
                      <a:pt x="2484" y="3636"/>
                    </a:lnTo>
                    <a:lnTo>
                      <a:pt x="2474" y="3636"/>
                    </a:lnTo>
                    <a:lnTo>
                      <a:pt x="2474" y="3636"/>
                    </a:lnTo>
                    <a:lnTo>
                      <a:pt x="2446" y="3668"/>
                    </a:lnTo>
                    <a:lnTo>
                      <a:pt x="2446" y="3668"/>
                    </a:lnTo>
                    <a:lnTo>
                      <a:pt x="2420" y="3670"/>
                    </a:lnTo>
                    <a:lnTo>
                      <a:pt x="2420" y="3670"/>
                    </a:lnTo>
                    <a:lnTo>
                      <a:pt x="2404" y="3660"/>
                    </a:lnTo>
                    <a:lnTo>
                      <a:pt x="2398" y="3656"/>
                    </a:lnTo>
                    <a:lnTo>
                      <a:pt x="2392" y="3656"/>
                    </a:lnTo>
                    <a:lnTo>
                      <a:pt x="2392" y="3656"/>
                    </a:lnTo>
                    <a:lnTo>
                      <a:pt x="2384" y="3664"/>
                    </a:lnTo>
                    <a:lnTo>
                      <a:pt x="2382" y="3668"/>
                    </a:lnTo>
                    <a:lnTo>
                      <a:pt x="2380" y="3684"/>
                    </a:lnTo>
                    <a:lnTo>
                      <a:pt x="2380" y="3684"/>
                    </a:lnTo>
                    <a:lnTo>
                      <a:pt x="2388" y="3698"/>
                    </a:lnTo>
                    <a:lnTo>
                      <a:pt x="2394" y="3708"/>
                    </a:lnTo>
                    <a:lnTo>
                      <a:pt x="2396" y="3722"/>
                    </a:lnTo>
                    <a:lnTo>
                      <a:pt x="2396" y="3744"/>
                    </a:lnTo>
                    <a:lnTo>
                      <a:pt x="2396" y="3744"/>
                    </a:lnTo>
                    <a:lnTo>
                      <a:pt x="2396" y="3756"/>
                    </a:lnTo>
                    <a:lnTo>
                      <a:pt x="2396" y="3768"/>
                    </a:lnTo>
                    <a:lnTo>
                      <a:pt x="2404" y="3796"/>
                    </a:lnTo>
                    <a:lnTo>
                      <a:pt x="2404" y="3796"/>
                    </a:lnTo>
                    <a:lnTo>
                      <a:pt x="2404" y="3816"/>
                    </a:lnTo>
                    <a:lnTo>
                      <a:pt x="2404" y="3816"/>
                    </a:lnTo>
                    <a:lnTo>
                      <a:pt x="2394" y="3828"/>
                    </a:lnTo>
                    <a:lnTo>
                      <a:pt x="2394" y="3828"/>
                    </a:lnTo>
                    <a:lnTo>
                      <a:pt x="2372" y="3828"/>
                    </a:lnTo>
                    <a:lnTo>
                      <a:pt x="2372" y="3828"/>
                    </a:lnTo>
                    <a:lnTo>
                      <a:pt x="2320" y="3792"/>
                    </a:lnTo>
                    <a:lnTo>
                      <a:pt x="2320" y="3792"/>
                    </a:lnTo>
                    <a:lnTo>
                      <a:pt x="2320" y="3742"/>
                    </a:lnTo>
                    <a:lnTo>
                      <a:pt x="2320" y="3742"/>
                    </a:lnTo>
                    <a:lnTo>
                      <a:pt x="2316" y="3738"/>
                    </a:lnTo>
                    <a:lnTo>
                      <a:pt x="2310" y="3736"/>
                    </a:lnTo>
                    <a:lnTo>
                      <a:pt x="2302" y="3734"/>
                    </a:lnTo>
                    <a:lnTo>
                      <a:pt x="2302" y="3734"/>
                    </a:lnTo>
                    <a:lnTo>
                      <a:pt x="2280" y="3752"/>
                    </a:lnTo>
                    <a:lnTo>
                      <a:pt x="2268" y="3762"/>
                    </a:lnTo>
                    <a:lnTo>
                      <a:pt x="2258" y="3770"/>
                    </a:lnTo>
                    <a:lnTo>
                      <a:pt x="2258" y="3770"/>
                    </a:lnTo>
                    <a:lnTo>
                      <a:pt x="2250" y="3770"/>
                    </a:lnTo>
                    <a:lnTo>
                      <a:pt x="2250" y="3770"/>
                    </a:lnTo>
                    <a:lnTo>
                      <a:pt x="2244" y="3764"/>
                    </a:lnTo>
                    <a:lnTo>
                      <a:pt x="2238" y="3760"/>
                    </a:lnTo>
                    <a:lnTo>
                      <a:pt x="2228" y="3756"/>
                    </a:lnTo>
                    <a:lnTo>
                      <a:pt x="2228" y="3756"/>
                    </a:lnTo>
                    <a:lnTo>
                      <a:pt x="2214" y="3738"/>
                    </a:lnTo>
                    <a:lnTo>
                      <a:pt x="2208" y="3730"/>
                    </a:lnTo>
                    <a:lnTo>
                      <a:pt x="2202" y="3726"/>
                    </a:lnTo>
                    <a:lnTo>
                      <a:pt x="2202" y="3726"/>
                    </a:lnTo>
                    <a:lnTo>
                      <a:pt x="2182" y="3700"/>
                    </a:lnTo>
                    <a:lnTo>
                      <a:pt x="2182" y="3700"/>
                    </a:lnTo>
                    <a:lnTo>
                      <a:pt x="2160" y="3698"/>
                    </a:lnTo>
                    <a:lnTo>
                      <a:pt x="2144" y="3694"/>
                    </a:lnTo>
                    <a:lnTo>
                      <a:pt x="2134" y="3688"/>
                    </a:lnTo>
                    <a:lnTo>
                      <a:pt x="2128" y="3678"/>
                    </a:lnTo>
                    <a:lnTo>
                      <a:pt x="2124" y="3668"/>
                    </a:lnTo>
                    <a:lnTo>
                      <a:pt x="2124" y="3656"/>
                    </a:lnTo>
                    <a:lnTo>
                      <a:pt x="2124" y="3622"/>
                    </a:lnTo>
                    <a:lnTo>
                      <a:pt x="2124" y="3622"/>
                    </a:lnTo>
                    <a:lnTo>
                      <a:pt x="2132" y="3604"/>
                    </a:lnTo>
                    <a:lnTo>
                      <a:pt x="2132" y="3604"/>
                    </a:lnTo>
                    <a:lnTo>
                      <a:pt x="2130" y="3582"/>
                    </a:lnTo>
                    <a:lnTo>
                      <a:pt x="2130" y="3582"/>
                    </a:lnTo>
                    <a:lnTo>
                      <a:pt x="2094" y="3570"/>
                    </a:lnTo>
                    <a:lnTo>
                      <a:pt x="2094" y="3570"/>
                    </a:lnTo>
                    <a:lnTo>
                      <a:pt x="2088" y="3564"/>
                    </a:lnTo>
                    <a:lnTo>
                      <a:pt x="2088" y="3564"/>
                    </a:lnTo>
                    <a:lnTo>
                      <a:pt x="2088" y="3544"/>
                    </a:lnTo>
                    <a:lnTo>
                      <a:pt x="2088" y="3544"/>
                    </a:lnTo>
                    <a:lnTo>
                      <a:pt x="2086" y="3542"/>
                    </a:lnTo>
                    <a:lnTo>
                      <a:pt x="2084" y="3540"/>
                    </a:lnTo>
                    <a:lnTo>
                      <a:pt x="2082" y="3530"/>
                    </a:lnTo>
                    <a:lnTo>
                      <a:pt x="2078" y="3516"/>
                    </a:lnTo>
                    <a:lnTo>
                      <a:pt x="2078" y="3516"/>
                    </a:lnTo>
                    <a:lnTo>
                      <a:pt x="2064" y="3486"/>
                    </a:lnTo>
                    <a:lnTo>
                      <a:pt x="2064" y="3486"/>
                    </a:lnTo>
                    <a:lnTo>
                      <a:pt x="2060" y="3468"/>
                    </a:lnTo>
                    <a:lnTo>
                      <a:pt x="2054" y="3460"/>
                    </a:lnTo>
                    <a:lnTo>
                      <a:pt x="2050" y="3458"/>
                    </a:lnTo>
                    <a:lnTo>
                      <a:pt x="2046" y="3456"/>
                    </a:lnTo>
                    <a:lnTo>
                      <a:pt x="2036" y="3456"/>
                    </a:lnTo>
                    <a:lnTo>
                      <a:pt x="2036" y="3456"/>
                    </a:lnTo>
                    <a:lnTo>
                      <a:pt x="1994" y="3478"/>
                    </a:lnTo>
                    <a:lnTo>
                      <a:pt x="1994" y="3478"/>
                    </a:lnTo>
                    <a:lnTo>
                      <a:pt x="1982" y="3478"/>
                    </a:lnTo>
                    <a:lnTo>
                      <a:pt x="1974" y="3476"/>
                    </a:lnTo>
                    <a:lnTo>
                      <a:pt x="1968" y="3474"/>
                    </a:lnTo>
                    <a:lnTo>
                      <a:pt x="1964" y="3470"/>
                    </a:lnTo>
                    <a:lnTo>
                      <a:pt x="1964" y="3470"/>
                    </a:lnTo>
                    <a:lnTo>
                      <a:pt x="1964" y="3372"/>
                    </a:lnTo>
                    <a:lnTo>
                      <a:pt x="1964" y="3372"/>
                    </a:lnTo>
                    <a:lnTo>
                      <a:pt x="1972" y="3352"/>
                    </a:lnTo>
                    <a:lnTo>
                      <a:pt x="1980" y="3336"/>
                    </a:lnTo>
                    <a:lnTo>
                      <a:pt x="1992" y="3322"/>
                    </a:lnTo>
                    <a:lnTo>
                      <a:pt x="2002" y="3308"/>
                    </a:lnTo>
                    <a:lnTo>
                      <a:pt x="2016" y="3296"/>
                    </a:lnTo>
                    <a:lnTo>
                      <a:pt x="2030" y="3284"/>
                    </a:lnTo>
                    <a:lnTo>
                      <a:pt x="2064" y="3260"/>
                    </a:lnTo>
                    <a:lnTo>
                      <a:pt x="2064" y="3260"/>
                    </a:lnTo>
                    <a:lnTo>
                      <a:pt x="2068" y="3258"/>
                    </a:lnTo>
                    <a:lnTo>
                      <a:pt x="2070" y="3254"/>
                    </a:lnTo>
                    <a:lnTo>
                      <a:pt x="2074" y="3236"/>
                    </a:lnTo>
                    <a:lnTo>
                      <a:pt x="2074" y="3210"/>
                    </a:lnTo>
                    <a:lnTo>
                      <a:pt x="2074" y="3210"/>
                    </a:lnTo>
                    <a:lnTo>
                      <a:pt x="2080" y="3192"/>
                    </a:lnTo>
                    <a:lnTo>
                      <a:pt x="2084" y="3176"/>
                    </a:lnTo>
                    <a:lnTo>
                      <a:pt x="2084" y="3146"/>
                    </a:lnTo>
                    <a:lnTo>
                      <a:pt x="2084" y="3146"/>
                    </a:lnTo>
                    <a:lnTo>
                      <a:pt x="2088" y="3128"/>
                    </a:lnTo>
                    <a:lnTo>
                      <a:pt x="2092" y="3122"/>
                    </a:lnTo>
                    <a:lnTo>
                      <a:pt x="2096" y="3116"/>
                    </a:lnTo>
                    <a:lnTo>
                      <a:pt x="2096" y="3116"/>
                    </a:lnTo>
                    <a:lnTo>
                      <a:pt x="2098" y="3086"/>
                    </a:lnTo>
                    <a:lnTo>
                      <a:pt x="2098" y="3086"/>
                    </a:lnTo>
                    <a:lnTo>
                      <a:pt x="2092" y="3076"/>
                    </a:lnTo>
                    <a:lnTo>
                      <a:pt x="2086" y="3068"/>
                    </a:lnTo>
                    <a:lnTo>
                      <a:pt x="2070" y="3056"/>
                    </a:lnTo>
                    <a:lnTo>
                      <a:pt x="2058" y="3046"/>
                    </a:lnTo>
                    <a:lnTo>
                      <a:pt x="2052" y="3040"/>
                    </a:lnTo>
                    <a:lnTo>
                      <a:pt x="2048" y="3034"/>
                    </a:lnTo>
                    <a:lnTo>
                      <a:pt x="2048" y="3034"/>
                    </a:lnTo>
                    <a:lnTo>
                      <a:pt x="2048" y="2998"/>
                    </a:lnTo>
                    <a:lnTo>
                      <a:pt x="2048" y="2998"/>
                    </a:lnTo>
                    <a:lnTo>
                      <a:pt x="2044" y="2998"/>
                    </a:lnTo>
                    <a:lnTo>
                      <a:pt x="2044" y="2998"/>
                    </a:lnTo>
                    <a:lnTo>
                      <a:pt x="2036" y="2982"/>
                    </a:lnTo>
                    <a:lnTo>
                      <a:pt x="2026" y="2970"/>
                    </a:lnTo>
                    <a:lnTo>
                      <a:pt x="2010" y="2950"/>
                    </a:lnTo>
                    <a:lnTo>
                      <a:pt x="2010" y="2950"/>
                    </a:lnTo>
                    <a:lnTo>
                      <a:pt x="1990" y="2950"/>
                    </a:lnTo>
                    <a:lnTo>
                      <a:pt x="1990" y="2950"/>
                    </a:lnTo>
                    <a:lnTo>
                      <a:pt x="1974" y="2966"/>
                    </a:lnTo>
                    <a:lnTo>
                      <a:pt x="1974" y="2966"/>
                    </a:lnTo>
                    <a:lnTo>
                      <a:pt x="1974" y="2980"/>
                    </a:lnTo>
                    <a:lnTo>
                      <a:pt x="1972" y="2996"/>
                    </a:lnTo>
                    <a:lnTo>
                      <a:pt x="1968" y="3012"/>
                    </a:lnTo>
                    <a:lnTo>
                      <a:pt x="1964" y="3018"/>
                    </a:lnTo>
                    <a:lnTo>
                      <a:pt x="1960" y="3024"/>
                    </a:lnTo>
                    <a:lnTo>
                      <a:pt x="1960" y="3024"/>
                    </a:lnTo>
                    <a:lnTo>
                      <a:pt x="1936" y="3024"/>
                    </a:lnTo>
                    <a:lnTo>
                      <a:pt x="1936" y="3024"/>
                    </a:lnTo>
                    <a:lnTo>
                      <a:pt x="1918" y="3016"/>
                    </a:lnTo>
                    <a:lnTo>
                      <a:pt x="1906" y="3008"/>
                    </a:lnTo>
                    <a:lnTo>
                      <a:pt x="1902" y="3002"/>
                    </a:lnTo>
                    <a:lnTo>
                      <a:pt x="1898" y="2998"/>
                    </a:lnTo>
                    <a:lnTo>
                      <a:pt x="1896" y="2990"/>
                    </a:lnTo>
                    <a:lnTo>
                      <a:pt x="1896" y="2982"/>
                    </a:lnTo>
                    <a:lnTo>
                      <a:pt x="1896" y="2982"/>
                    </a:lnTo>
                    <a:lnTo>
                      <a:pt x="1878" y="2974"/>
                    </a:lnTo>
                    <a:lnTo>
                      <a:pt x="1862" y="2968"/>
                    </a:lnTo>
                    <a:lnTo>
                      <a:pt x="1838" y="2960"/>
                    </a:lnTo>
                    <a:lnTo>
                      <a:pt x="1838" y="2960"/>
                    </a:lnTo>
                    <a:lnTo>
                      <a:pt x="1826" y="2946"/>
                    </a:lnTo>
                    <a:lnTo>
                      <a:pt x="1826" y="2946"/>
                    </a:lnTo>
                    <a:lnTo>
                      <a:pt x="1810" y="2946"/>
                    </a:lnTo>
                    <a:lnTo>
                      <a:pt x="1810" y="2946"/>
                    </a:lnTo>
                    <a:lnTo>
                      <a:pt x="1792" y="2960"/>
                    </a:lnTo>
                    <a:lnTo>
                      <a:pt x="1774" y="2972"/>
                    </a:lnTo>
                    <a:lnTo>
                      <a:pt x="1738" y="2996"/>
                    </a:lnTo>
                    <a:lnTo>
                      <a:pt x="1738" y="2996"/>
                    </a:lnTo>
                    <a:lnTo>
                      <a:pt x="1726" y="2998"/>
                    </a:lnTo>
                    <a:lnTo>
                      <a:pt x="1718" y="3000"/>
                    </a:lnTo>
                    <a:lnTo>
                      <a:pt x="1712" y="3004"/>
                    </a:lnTo>
                    <a:lnTo>
                      <a:pt x="1706" y="3008"/>
                    </a:lnTo>
                    <a:lnTo>
                      <a:pt x="1698" y="3020"/>
                    </a:lnTo>
                    <a:lnTo>
                      <a:pt x="1688" y="3034"/>
                    </a:lnTo>
                    <a:lnTo>
                      <a:pt x="1688" y="3034"/>
                    </a:lnTo>
                    <a:lnTo>
                      <a:pt x="1664" y="3036"/>
                    </a:lnTo>
                    <a:lnTo>
                      <a:pt x="1656" y="3038"/>
                    </a:lnTo>
                    <a:lnTo>
                      <a:pt x="1650" y="3042"/>
                    </a:lnTo>
                    <a:lnTo>
                      <a:pt x="1640" y="3054"/>
                    </a:lnTo>
                    <a:lnTo>
                      <a:pt x="1624" y="3072"/>
                    </a:lnTo>
                    <a:lnTo>
                      <a:pt x="1624" y="3072"/>
                    </a:lnTo>
                    <a:lnTo>
                      <a:pt x="1614" y="3078"/>
                    </a:lnTo>
                    <a:lnTo>
                      <a:pt x="1600" y="3082"/>
                    </a:lnTo>
                    <a:lnTo>
                      <a:pt x="1576" y="3086"/>
                    </a:lnTo>
                    <a:lnTo>
                      <a:pt x="1576" y="3086"/>
                    </a:lnTo>
                    <a:lnTo>
                      <a:pt x="1574" y="3092"/>
                    </a:lnTo>
                    <a:lnTo>
                      <a:pt x="1574" y="3092"/>
                    </a:lnTo>
                    <a:lnTo>
                      <a:pt x="1472" y="3088"/>
                    </a:lnTo>
                    <a:lnTo>
                      <a:pt x="1472" y="3088"/>
                    </a:lnTo>
                    <a:lnTo>
                      <a:pt x="1454" y="3090"/>
                    </a:lnTo>
                    <a:lnTo>
                      <a:pt x="1436" y="3090"/>
                    </a:lnTo>
                    <a:lnTo>
                      <a:pt x="1428" y="3088"/>
                    </a:lnTo>
                    <a:lnTo>
                      <a:pt x="1422" y="3086"/>
                    </a:lnTo>
                    <a:lnTo>
                      <a:pt x="1416" y="3082"/>
                    </a:lnTo>
                    <a:lnTo>
                      <a:pt x="1410" y="3076"/>
                    </a:lnTo>
                    <a:lnTo>
                      <a:pt x="1410" y="3076"/>
                    </a:lnTo>
                    <a:lnTo>
                      <a:pt x="1410" y="3058"/>
                    </a:lnTo>
                    <a:lnTo>
                      <a:pt x="1410" y="3058"/>
                    </a:lnTo>
                    <a:lnTo>
                      <a:pt x="1430" y="3012"/>
                    </a:lnTo>
                    <a:lnTo>
                      <a:pt x="1430" y="3012"/>
                    </a:lnTo>
                    <a:lnTo>
                      <a:pt x="1416" y="3008"/>
                    </a:lnTo>
                    <a:lnTo>
                      <a:pt x="1406" y="3000"/>
                    </a:lnTo>
                    <a:lnTo>
                      <a:pt x="1390" y="2988"/>
                    </a:lnTo>
                    <a:lnTo>
                      <a:pt x="1390" y="2988"/>
                    </a:lnTo>
                    <a:lnTo>
                      <a:pt x="1382" y="2958"/>
                    </a:lnTo>
                    <a:lnTo>
                      <a:pt x="1382" y="2958"/>
                    </a:lnTo>
                    <a:lnTo>
                      <a:pt x="1354" y="2956"/>
                    </a:lnTo>
                    <a:lnTo>
                      <a:pt x="1330" y="2950"/>
                    </a:lnTo>
                    <a:lnTo>
                      <a:pt x="1330" y="2950"/>
                    </a:lnTo>
                    <a:lnTo>
                      <a:pt x="1312" y="2930"/>
                    </a:lnTo>
                    <a:lnTo>
                      <a:pt x="1312" y="2930"/>
                    </a:lnTo>
                    <a:lnTo>
                      <a:pt x="1274" y="2914"/>
                    </a:lnTo>
                    <a:lnTo>
                      <a:pt x="1274" y="2914"/>
                    </a:lnTo>
                    <a:lnTo>
                      <a:pt x="1252" y="2902"/>
                    </a:lnTo>
                    <a:lnTo>
                      <a:pt x="1244" y="2898"/>
                    </a:lnTo>
                    <a:lnTo>
                      <a:pt x="1234" y="2894"/>
                    </a:lnTo>
                    <a:lnTo>
                      <a:pt x="1224" y="2894"/>
                    </a:lnTo>
                    <a:lnTo>
                      <a:pt x="1216" y="2898"/>
                    </a:lnTo>
                    <a:lnTo>
                      <a:pt x="1208" y="2904"/>
                    </a:lnTo>
                    <a:lnTo>
                      <a:pt x="1202" y="2914"/>
                    </a:lnTo>
                    <a:lnTo>
                      <a:pt x="1202" y="2914"/>
                    </a:lnTo>
                    <a:lnTo>
                      <a:pt x="1172" y="2928"/>
                    </a:lnTo>
                    <a:lnTo>
                      <a:pt x="1172" y="2928"/>
                    </a:lnTo>
                    <a:lnTo>
                      <a:pt x="1160" y="2940"/>
                    </a:lnTo>
                    <a:lnTo>
                      <a:pt x="1160" y="2940"/>
                    </a:lnTo>
                    <a:lnTo>
                      <a:pt x="1144" y="2996"/>
                    </a:lnTo>
                    <a:lnTo>
                      <a:pt x="1144" y="2996"/>
                    </a:lnTo>
                    <a:lnTo>
                      <a:pt x="1122" y="2996"/>
                    </a:lnTo>
                    <a:lnTo>
                      <a:pt x="1122" y="2996"/>
                    </a:lnTo>
                    <a:lnTo>
                      <a:pt x="1110" y="2990"/>
                    </a:lnTo>
                    <a:lnTo>
                      <a:pt x="1102" y="2984"/>
                    </a:lnTo>
                    <a:lnTo>
                      <a:pt x="1098" y="2978"/>
                    </a:lnTo>
                    <a:lnTo>
                      <a:pt x="1096" y="2970"/>
                    </a:lnTo>
                    <a:lnTo>
                      <a:pt x="1094" y="2962"/>
                    </a:lnTo>
                    <a:lnTo>
                      <a:pt x="1094" y="2954"/>
                    </a:lnTo>
                    <a:lnTo>
                      <a:pt x="1094" y="2938"/>
                    </a:lnTo>
                    <a:lnTo>
                      <a:pt x="1094" y="2938"/>
                    </a:lnTo>
                    <a:lnTo>
                      <a:pt x="1106" y="2904"/>
                    </a:lnTo>
                    <a:lnTo>
                      <a:pt x="1106" y="2904"/>
                    </a:lnTo>
                    <a:lnTo>
                      <a:pt x="1100" y="2896"/>
                    </a:lnTo>
                    <a:lnTo>
                      <a:pt x="1098" y="2894"/>
                    </a:lnTo>
                    <a:lnTo>
                      <a:pt x="1094" y="2892"/>
                    </a:lnTo>
                    <a:lnTo>
                      <a:pt x="1094" y="2892"/>
                    </a:lnTo>
                    <a:lnTo>
                      <a:pt x="1068" y="2894"/>
                    </a:lnTo>
                    <a:lnTo>
                      <a:pt x="1046" y="2900"/>
                    </a:lnTo>
                    <a:lnTo>
                      <a:pt x="1024" y="2906"/>
                    </a:lnTo>
                    <a:lnTo>
                      <a:pt x="1004" y="2914"/>
                    </a:lnTo>
                    <a:lnTo>
                      <a:pt x="1004" y="2914"/>
                    </a:lnTo>
                    <a:lnTo>
                      <a:pt x="998" y="2918"/>
                    </a:lnTo>
                    <a:lnTo>
                      <a:pt x="992" y="2920"/>
                    </a:lnTo>
                    <a:lnTo>
                      <a:pt x="984" y="2920"/>
                    </a:lnTo>
                    <a:lnTo>
                      <a:pt x="976" y="2918"/>
                    </a:lnTo>
                    <a:lnTo>
                      <a:pt x="964" y="2914"/>
                    </a:lnTo>
                    <a:lnTo>
                      <a:pt x="956" y="2912"/>
                    </a:lnTo>
                    <a:lnTo>
                      <a:pt x="956" y="2912"/>
                    </a:lnTo>
                    <a:lnTo>
                      <a:pt x="918" y="2866"/>
                    </a:lnTo>
                    <a:lnTo>
                      <a:pt x="918" y="2866"/>
                    </a:lnTo>
                    <a:lnTo>
                      <a:pt x="840" y="2866"/>
                    </a:lnTo>
                    <a:lnTo>
                      <a:pt x="840" y="2866"/>
                    </a:lnTo>
                    <a:lnTo>
                      <a:pt x="828" y="2860"/>
                    </a:lnTo>
                    <a:lnTo>
                      <a:pt x="828" y="2860"/>
                    </a:lnTo>
                    <a:lnTo>
                      <a:pt x="820" y="2844"/>
                    </a:lnTo>
                    <a:lnTo>
                      <a:pt x="814" y="2830"/>
                    </a:lnTo>
                    <a:lnTo>
                      <a:pt x="808" y="2818"/>
                    </a:lnTo>
                    <a:lnTo>
                      <a:pt x="804" y="2808"/>
                    </a:lnTo>
                    <a:lnTo>
                      <a:pt x="804" y="2808"/>
                    </a:lnTo>
                    <a:lnTo>
                      <a:pt x="792" y="2804"/>
                    </a:lnTo>
                    <a:lnTo>
                      <a:pt x="784" y="2800"/>
                    </a:lnTo>
                    <a:lnTo>
                      <a:pt x="778" y="2794"/>
                    </a:lnTo>
                    <a:lnTo>
                      <a:pt x="776" y="2788"/>
                    </a:lnTo>
                    <a:lnTo>
                      <a:pt x="776" y="2788"/>
                    </a:lnTo>
                    <a:lnTo>
                      <a:pt x="750" y="2774"/>
                    </a:lnTo>
                    <a:lnTo>
                      <a:pt x="750" y="2774"/>
                    </a:lnTo>
                    <a:lnTo>
                      <a:pt x="744" y="2772"/>
                    </a:lnTo>
                    <a:lnTo>
                      <a:pt x="736" y="2770"/>
                    </a:lnTo>
                    <a:lnTo>
                      <a:pt x="728" y="2772"/>
                    </a:lnTo>
                    <a:lnTo>
                      <a:pt x="728" y="2772"/>
                    </a:lnTo>
                    <a:lnTo>
                      <a:pt x="700" y="2750"/>
                    </a:lnTo>
                    <a:lnTo>
                      <a:pt x="700" y="2750"/>
                    </a:lnTo>
                    <a:lnTo>
                      <a:pt x="690" y="2740"/>
                    </a:lnTo>
                    <a:lnTo>
                      <a:pt x="684" y="2728"/>
                    </a:lnTo>
                    <a:lnTo>
                      <a:pt x="680" y="2716"/>
                    </a:lnTo>
                    <a:lnTo>
                      <a:pt x="678" y="2706"/>
                    </a:lnTo>
                    <a:lnTo>
                      <a:pt x="676" y="2684"/>
                    </a:lnTo>
                    <a:lnTo>
                      <a:pt x="674" y="2674"/>
                    </a:lnTo>
                    <a:lnTo>
                      <a:pt x="672" y="2664"/>
                    </a:lnTo>
                    <a:lnTo>
                      <a:pt x="672" y="2664"/>
                    </a:lnTo>
                    <a:lnTo>
                      <a:pt x="628" y="2666"/>
                    </a:lnTo>
                    <a:lnTo>
                      <a:pt x="628" y="2666"/>
                    </a:lnTo>
                    <a:lnTo>
                      <a:pt x="610" y="2658"/>
                    </a:lnTo>
                    <a:lnTo>
                      <a:pt x="600" y="2650"/>
                    </a:lnTo>
                    <a:lnTo>
                      <a:pt x="596" y="2642"/>
                    </a:lnTo>
                    <a:lnTo>
                      <a:pt x="592" y="2630"/>
                    </a:lnTo>
                    <a:lnTo>
                      <a:pt x="592" y="2630"/>
                    </a:lnTo>
                    <a:lnTo>
                      <a:pt x="580" y="2610"/>
                    </a:lnTo>
                    <a:lnTo>
                      <a:pt x="580" y="2610"/>
                    </a:lnTo>
                    <a:lnTo>
                      <a:pt x="520" y="2566"/>
                    </a:lnTo>
                    <a:lnTo>
                      <a:pt x="520" y="2566"/>
                    </a:lnTo>
                    <a:lnTo>
                      <a:pt x="486" y="2510"/>
                    </a:lnTo>
                    <a:lnTo>
                      <a:pt x="486" y="2510"/>
                    </a:lnTo>
                    <a:lnTo>
                      <a:pt x="470" y="2512"/>
                    </a:lnTo>
                    <a:lnTo>
                      <a:pt x="456" y="2516"/>
                    </a:lnTo>
                    <a:lnTo>
                      <a:pt x="444" y="2522"/>
                    </a:lnTo>
                    <a:lnTo>
                      <a:pt x="434" y="2530"/>
                    </a:lnTo>
                    <a:lnTo>
                      <a:pt x="434" y="2530"/>
                    </a:lnTo>
                    <a:lnTo>
                      <a:pt x="386" y="2530"/>
                    </a:lnTo>
                    <a:lnTo>
                      <a:pt x="386" y="2530"/>
                    </a:lnTo>
                    <a:lnTo>
                      <a:pt x="374" y="2520"/>
                    </a:lnTo>
                    <a:lnTo>
                      <a:pt x="366" y="2512"/>
                    </a:lnTo>
                    <a:lnTo>
                      <a:pt x="354" y="2496"/>
                    </a:lnTo>
                    <a:lnTo>
                      <a:pt x="354" y="2496"/>
                    </a:lnTo>
                    <a:lnTo>
                      <a:pt x="346" y="2478"/>
                    </a:lnTo>
                    <a:lnTo>
                      <a:pt x="346" y="2478"/>
                    </a:lnTo>
                    <a:lnTo>
                      <a:pt x="344" y="2464"/>
                    </a:lnTo>
                    <a:lnTo>
                      <a:pt x="342" y="2454"/>
                    </a:lnTo>
                    <a:lnTo>
                      <a:pt x="332" y="2434"/>
                    </a:lnTo>
                    <a:lnTo>
                      <a:pt x="312" y="2400"/>
                    </a:lnTo>
                    <a:lnTo>
                      <a:pt x="312" y="2400"/>
                    </a:lnTo>
                    <a:lnTo>
                      <a:pt x="258" y="2368"/>
                    </a:lnTo>
                    <a:lnTo>
                      <a:pt x="258" y="2368"/>
                    </a:lnTo>
                    <a:lnTo>
                      <a:pt x="226" y="2356"/>
                    </a:lnTo>
                    <a:lnTo>
                      <a:pt x="212" y="2350"/>
                    </a:lnTo>
                    <a:lnTo>
                      <a:pt x="202" y="2344"/>
                    </a:lnTo>
                    <a:lnTo>
                      <a:pt x="202" y="2344"/>
                    </a:lnTo>
                    <a:lnTo>
                      <a:pt x="198" y="2334"/>
                    </a:lnTo>
                    <a:lnTo>
                      <a:pt x="198" y="2326"/>
                    </a:lnTo>
                    <a:lnTo>
                      <a:pt x="198" y="2318"/>
                    </a:lnTo>
                    <a:lnTo>
                      <a:pt x="200" y="2310"/>
                    </a:lnTo>
                    <a:lnTo>
                      <a:pt x="208" y="2296"/>
                    </a:lnTo>
                    <a:lnTo>
                      <a:pt x="220" y="2284"/>
                    </a:lnTo>
                    <a:lnTo>
                      <a:pt x="220" y="2284"/>
                    </a:lnTo>
                    <a:lnTo>
                      <a:pt x="224" y="2210"/>
                    </a:lnTo>
                    <a:lnTo>
                      <a:pt x="224" y="2210"/>
                    </a:lnTo>
                    <a:lnTo>
                      <a:pt x="214" y="2184"/>
                    </a:lnTo>
                    <a:lnTo>
                      <a:pt x="214" y="2174"/>
                    </a:lnTo>
                    <a:lnTo>
                      <a:pt x="214" y="2168"/>
                    </a:lnTo>
                    <a:lnTo>
                      <a:pt x="218" y="2164"/>
                    </a:lnTo>
                    <a:lnTo>
                      <a:pt x="224" y="2162"/>
                    </a:lnTo>
                    <a:lnTo>
                      <a:pt x="236" y="2160"/>
                    </a:lnTo>
                    <a:lnTo>
                      <a:pt x="252" y="2160"/>
                    </a:lnTo>
                    <a:lnTo>
                      <a:pt x="252" y="2160"/>
                    </a:lnTo>
                    <a:lnTo>
                      <a:pt x="260" y="2166"/>
                    </a:lnTo>
                    <a:lnTo>
                      <a:pt x="264" y="2170"/>
                    </a:lnTo>
                    <a:lnTo>
                      <a:pt x="270" y="2178"/>
                    </a:lnTo>
                    <a:lnTo>
                      <a:pt x="278" y="2192"/>
                    </a:lnTo>
                    <a:lnTo>
                      <a:pt x="278" y="2192"/>
                    </a:lnTo>
                    <a:lnTo>
                      <a:pt x="290" y="2196"/>
                    </a:lnTo>
                    <a:lnTo>
                      <a:pt x="290" y="2196"/>
                    </a:lnTo>
                    <a:lnTo>
                      <a:pt x="296" y="2188"/>
                    </a:lnTo>
                    <a:lnTo>
                      <a:pt x="298" y="2180"/>
                    </a:lnTo>
                    <a:lnTo>
                      <a:pt x="300" y="2168"/>
                    </a:lnTo>
                    <a:lnTo>
                      <a:pt x="302" y="2158"/>
                    </a:lnTo>
                    <a:lnTo>
                      <a:pt x="300" y="2136"/>
                    </a:lnTo>
                    <a:lnTo>
                      <a:pt x="300" y="2118"/>
                    </a:lnTo>
                    <a:lnTo>
                      <a:pt x="300" y="2118"/>
                    </a:lnTo>
                    <a:lnTo>
                      <a:pt x="278" y="2052"/>
                    </a:lnTo>
                    <a:lnTo>
                      <a:pt x="278" y="2052"/>
                    </a:lnTo>
                    <a:lnTo>
                      <a:pt x="278" y="2024"/>
                    </a:lnTo>
                    <a:lnTo>
                      <a:pt x="280" y="2008"/>
                    </a:lnTo>
                    <a:lnTo>
                      <a:pt x="282" y="2000"/>
                    </a:lnTo>
                    <a:lnTo>
                      <a:pt x="286" y="1994"/>
                    </a:lnTo>
                    <a:lnTo>
                      <a:pt x="300" y="1978"/>
                    </a:lnTo>
                    <a:lnTo>
                      <a:pt x="300" y="1978"/>
                    </a:lnTo>
                    <a:lnTo>
                      <a:pt x="308" y="1964"/>
                    </a:lnTo>
                    <a:lnTo>
                      <a:pt x="308" y="1964"/>
                    </a:lnTo>
                    <a:lnTo>
                      <a:pt x="308" y="1956"/>
                    </a:lnTo>
                    <a:lnTo>
                      <a:pt x="308" y="1956"/>
                    </a:lnTo>
                    <a:lnTo>
                      <a:pt x="272" y="1932"/>
                    </a:lnTo>
                    <a:lnTo>
                      <a:pt x="272" y="1932"/>
                    </a:lnTo>
                    <a:lnTo>
                      <a:pt x="268" y="1930"/>
                    </a:lnTo>
                    <a:lnTo>
                      <a:pt x="266" y="1928"/>
                    </a:lnTo>
                    <a:lnTo>
                      <a:pt x="262" y="1920"/>
                    </a:lnTo>
                    <a:lnTo>
                      <a:pt x="262" y="1920"/>
                    </a:lnTo>
                    <a:lnTo>
                      <a:pt x="256" y="1912"/>
                    </a:lnTo>
                    <a:lnTo>
                      <a:pt x="252" y="1906"/>
                    </a:lnTo>
                    <a:lnTo>
                      <a:pt x="250" y="1898"/>
                    </a:lnTo>
                    <a:lnTo>
                      <a:pt x="248" y="1890"/>
                    </a:lnTo>
                    <a:lnTo>
                      <a:pt x="250" y="1872"/>
                    </a:lnTo>
                    <a:lnTo>
                      <a:pt x="250" y="1860"/>
                    </a:lnTo>
                    <a:lnTo>
                      <a:pt x="250" y="1860"/>
                    </a:lnTo>
                    <a:lnTo>
                      <a:pt x="254" y="1854"/>
                    </a:lnTo>
                    <a:lnTo>
                      <a:pt x="256" y="1848"/>
                    </a:lnTo>
                    <a:lnTo>
                      <a:pt x="256" y="1848"/>
                    </a:lnTo>
                    <a:lnTo>
                      <a:pt x="254" y="1836"/>
                    </a:lnTo>
                    <a:lnTo>
                      <a:pt x="250" y="1828"/>
                    </a:lnTo>
                    <a:lnTo>
                      <a:pt x="244" y="1822"/>
                    </a:lnTo>
                    <a:lnTo>
                      <a:pt x="238" y="1818"/>
                    </a:lnTo>
                    <a:lnTo>
                      <a:pt x="230" y="1816"/>
                    </a:lnTo>
                    <a:lnTo>
                      <a:pt x="222" y="1816"/>
                    </a:lnTo>
                    <a:lnTo>
                      <a:pt x="206" y="1816"/>
                    </a:lnTo>
                    <a:lnTo>
                      <a:pt x="206" y="1816"/>
                    </a:lnTo>
                    <a:lnTo>
                      <a:pt x="196" y="1810"/>
                    </a:lnTo>
                    <a:lnTo>
                      <a:pt x="186" y="1804"/>
                    </a:lnTo>
                    <a:lnTo>
                      <a:pt x="180" y="1796"/>
                    </a:lnTo>
                    <a:lnTo>
                      <a:pt x="172" y="1786"/>
                    </a:lnTo>
                    <a:lnTo>
                      <a:pt x="162" y="1768"/>
                    </a:lnTo>
                    <a:lnTo>
                      <a:pt x="154" y="1752"/>
                    </a:lnTo>
                    <a:lnTo>
                      <a:pt x="154" y="1752"/>
                    </a:lnTo>
                    <a:lnTo>
                      <a:pt x="126" y="1744"/>
                    </a:lnTo>
                    <a:lnTo>
                      <a:pt x="118" y="1740"/>
                    </a:lnTo>
                    <a:lnTo>
                      <a:pt x="114" y="1734"/>
                    </a:lnTo>
                    <a:lnTo>
                      <a:pt x="112" y="1728"/>
                    </a:lnTo>
                    <a:lnTo>
                      <a:pt x="112" y="1720"/>
                    </a:lnTo>
                    <a:lnTo>
                      <a:pt x="112" y="1694"/>
                    </a:lnTo>
                    <a:lnTo>
                      <a:pt x="112" y="1694"/>
                    </a:lnTo>
                    <a:lnTo>
                      <a:pt x="124" y="1660"/>
                    </a:lnTo>
                    <a:lnTo>
                      <a:pt x="124" y="1660"/>
                    </a:lnTo>
                    <a:lnTo>
                      <a:pt x="122" y="1650"/>
                    </a:lnTo>
                    <a:lnTo>
                      <a:pt x="118" y="1640"/>
                    </a:lnTo>
                    <a:lnTo>
                      <a:pt x="112" y="1632"/>
                    </a:lnTo>
                    <a:lnTo>
                      <a:pt x="106" y="1624"/>
                    </a:lnTo>
                    <a:lnTo>
                      <a:pt x="92" y="1612"/>
                    </a:lnTo>
                    <a:lnTo>
                      <a:pt x="78" y="1602"/>
                    </a:lnTo>
                    <a:lnTo>
                      <a:pt x="78" y="1602"/>
                    </a:lnTo>
                    <a:lnTo>
                      <a:pt x="36" y="1578"/>
                    </a:lnTo>
                    <a:lnTo>
                      <a:pt x="36" y="1578"/>
                    </a:lnTo>
                    <a:lnTo>
                      <a:pt x="32" y="1572"/>
                    </a:lnTo>
                    <a:lnTo>
                      <a:pt x="32" y="1572"/>
                    </a:lnTo>
                    <a:lnTo>
                      <a:pt x="32" y="1542"/>
                    </a:lnTo>
                    <a:lnTo>
                      <a:pt x="32" y="1534"/>
                    </a:lnTo>
                    <a:lnTo>
                      <a:pt x="34" y="1528"/>
                    </a:lnTo>
                    <a:lnTo>
                      <a:pt x="38" y="1524"/>
                    </a:lnTo>
                    <a:lnTo>
                      <a:pt x="46" y="1522"/>
                    </a:lnTo>
                    <a:lnTo>
                      <a:pt x="68" y="1510"/>
                    </a:lnTo>
                    <a:lnTo>
                      <a:pt x="68" y="1510"/>
                    </a:lnTo>
                    <a:lnTo>
                      <a:pt x="84" y="1502"/>
                    </a:lnTo>
                    <a:lnTo>
                      <a:pt x="84" y="1502"/>
                    </a:lnTo>
                    <a:lnTo>
                      <a:pt x="86" y="1440"/>
                    </a:lnTo>
                    <a:lnTo>
                      <a:pt x="86" y="1410"/>
                    </a:lnTo>
                    <a:lnTo>
                      <a:pt x="82" y="1396"/>
                    </a:lnTo>
                    <a:lnTo>
                      <a:pt x="78" y="1384"/>
                    </a:lnTo>
                    <a:lnTo>
                      <a:pt x="78" y="1384"/>
                    </a:lnTo>
                    <a:lnTo>
                      <a:pt x="72" y="1380"/>
                    </a:lnTo>
                    <a:lnTo>
                      <a:pt x="66" y="1378"/>
                    </a:lnTo>
                    <a:lnTo>
                      <a:pt x="52" y="1376"/>
                    </a:lnTo>
                    <a:lnTo>
                      <a:pt x="40" y="1378"/>
                    </a:lnTo>
                    <a:lnTo>
                      <a:pt x="30" y="1380"/>
                    </a:lnTo>
                    <a:lnTo>
                      <a:pt x="30" y="1380"/>
                    </a:lnTo>
                    <a:lnTo>
                      <a:pt x="28" y="1386"/>
                    </a:lnTo>
                    <a:lnTo>
                      <a:pt x="24" y="1388"/>
                    </a:lnTo>
                    <a:lnTo>
                      <a:pt x="20" y="1390"/>
                    </a:lnTo>
                    <a:lnTo>
                      <a:pt x="16" y="1388"/>
                    </a:lnTo>
                    <a:lnTo>
                      <a:pt x="10" y="1384"/>
                    </a:lnTo>
                    <a:lnTo>
                      <a:pt x="6" y="1380"/>
                    </a:lnTo>
                    <a:lnTo>
                      <a:pt x="6" y="1380"/>
                    </a:lnTo>
                    <a:lnTo>
                      <a:pt x="0" y="1354"/>
                    </a:lnTo>
                    <a:lnTo>
                      <a:pt x="0" y="1330"/>
                    </a:lnTo>
                    <a:lnTo>
                      <a:pt x="0" y="1330"/>
                    </a:lnTo>
                    <a:lnTo>
                      <a:pt x="26" y="1320"/>
                    </a:lnTo>
                    <a:lnTo>
                      <a:pt x="26" y="1320"/>
                    </a:lnTo>
                    <a:lnTo>
                      <a:pt x="26" y="1312"/>
                    </a:lnTo>
                    <a:lnTo>
                      <a:pt x="24" y="1306"/>
                    </a:lnTo>
                    <a:lnTo>
                      <a:pt x="18" y="1300"/>
                    </a:lnTo>
                    <a:lnTo>
                      <a:pt x="12" y="1294"/>
                    </a:lnTo>
                    <a:lnTo>
                      <a:pt x="8" y="1290"/>
                    </a:lnTo>
                    <a:lnTo>
                      <a:pt x="8" y="1290"/>
                    </a:lnTo>
                    <a:lnTo>
                      <a:pt x="8" y="1272"/>
                    </a:lnTo>
                    <a:lnTo>
                      <a:pt x="10" y="1268"/>
                    </a:lnTo>
                    <a:lnTo>
                      <a:pt x="12" y="1266"/>
                    </a:lnTo>
                    <a:lnTo>
                      <a:pt x="20" y="1262"/>
                    </a:lnTo>
                    <a:lnTo>
                      <a:pt x="36" y="1256"/>
                    </a:lnTo>
                    <a:lnTo>
                      <a:pt x="36" y="1256"/>
                    </a:lnTo>
                    <a:lnTo>
                      <a:pt x="44" y="1248"/>
                    </a:lnTo>
                    <a:lnTo>
                      <a:pt x="50" y="1238"/>
                    </a:lnTo>
                    <a:lnTo>
                      <a:pt x="62" y="1218"/>
                    </a:lnTo>
                    <a:lnTo>
                      <a:pt x="62" y="1218"/>
                    </a:lnTo>
                    <a:lnTo>
                      <a:pt x="74" y="1210"/>
                    </a:lnTo>
                    <a:lnTo>
                      <a:pt x="88" y="1204"/>
                    </a:lnTo>
                    <a:lnTo>
                      <a:pt x="88" y="1204"/>
                    </a:lnTo>
                    <a:lnTo>
                      <a:pt x="110" y="1196"/>
                    </a:lnTo>
                    <a:lnTo>
                      <a:pt x="110" y="1196"/>
                    </a:lnTo>
                    <a:lnTo>
                      <a:pt x="130" y="1196"/>
                    </a:lnTo>
                    <a:lnTo>
                      <a:pt x="162" y="1194"/>
                    </a:lnTo>
                    <a:lnTo>
                      <a:pt x="178" y="1192"/>
                    </a:lnTo>
                    <a:lnTo>
                      <a:pt x="194" y="1188"/>
                    </a:lnTo>
                    <a:lnTo>
                      <a:pt x="208" y="1182"/>
                    </a:lnTo>
                    <a:lnTo>
                      <a:pt x="218" y="1176"/>
                    </a:lnTo>
                    <a:lnTo>
                      <a:pt x="218" y="1176"/>
                    </a:lnTo>
                    <a:lnTo>
                      <a:pt x="232" y="1174"/>
                    </a:lnTo>
                    <a:lnTo>
                      <a:pt x="244" y="1172"/>
                    </a:lnTo>
                    <a:lnTo>
                      <a:pt x="246" y="1174"/>
                    </a:lnTo>
                    <a:lnTo>
                      <a:pt x="250" y="1178"/>
                    </a:lnTo>
                    <a:lnTo>
                      <a:pt x="252" y="1186"/>
                    </a:lnTo>
                    <a:lnTo>
                      <a:pt x="254" y="1198"/>
                    </a:lnTo>
                    <a:lnTo>
                      <a:pt x="254" y="1198"/>
                    </a:lnTo>
                    <a:lnTo>
                      <a:pt x="260" y="1212"/>
                    </a:lnTo>
                    <a:lnTo>
                      <a:pt x="264" y="1218"/>
                    </a:lnTo>
                    <a:lnTo>
                      <a:pt x="268" y="1222"/>
                    </a:lnTo>
                    <a:lnTo>
                      <a:pt x="274" y="1224"/>
                    </a:lnTo>
                    <a:lnTo>
                      <a:pt x="280" y="1226"/>
                    </a:lnTo>
                    <a:lnTo>
                      <a:pt x="302" y="1224"/>
                    </a:lnTo>
                    <a:lnTo>
                      <a:pt x="302" y="1224"/>
                    </a:lnTo>
                    <a:lnTo>
                      <a:pt x="312" y="1214"/>
                    </a:lnTo>
                    <a:lnTo>
                      <a:pt x="322" y="1200"/>
                    </a:lnTo>
                    <a:lnTo>
                      <a:pt x="332" y="1188"/>
                    </a:lnTo>
                    <a:lnTo>
                      <a:pt x="342" y="1178"/>
                    </a:lnTo>
                    <a:lnTo>
                      <a:pt x="342" y="1178"/>
                    </a:lnTo>
                    <a:lnTo>
                      <a:pt x="366" y="1180"/>
                    </a:lnTo>
                    <a:lnTo>
                      <a:pt x="378" y="1180"/>
                    </a:lnTo>
                    <a:lnTo>
                      <a:pt x="394" y="1178"/>
                    </a:lnTo>
                    <a:lnTo>
                      <a:pt x="394" y="1178"/>
                    </a:lnTo>
                    <a:lnTo>
                      <a:pt x="398" y="1170"/>
                    </a:lnTo>
                    <a:lnTo>
                      <a:pt x="404" y="1164"/>
                    </a:lnTo>
                    <a:lnTo>
                      <a:pt x="410" y="1160"/>
                    </a:lnTo>
                    <a:lnTo>
                      <a:pt x="416" y="1158"/>
                    </a:lnTo>
                    <a:lnTo>
                      <a:pt x="432" y="1154"/>
                    </a:lnTo>
                    <a:lnTo>
                      <a:pt x="450" y="1154"/>
                    </a:lnTo>
                    <a:lnTo>
                      <a:pt x="450" y="1154"/>
                    </a:lnTo>
                    <a:lnTo>
                      <a:pt x="492" y="1168"/>
                    </a:lnTo>
                    <a:lnTo>
                      <a:pt x="492" y="1168"/>
                    </a:lnTo>
                    <a:lnTo>
                      <a:pt x="498" y="1164"/>
                    </a:lnTo>
                    <a:lnTo>
                      <a:pt x="506" y="1162"/>
                    </a:lnTo>
                    <a:lnTo>
                      <a:pt x="534" y="1158"/>
                    </a:lnTo>
                    <a:lnTo>
                      <a:pt x="564" y="1154"/>
                    </a:lnTo>
                    <a:lnTo>
                      <a:pt x="590" y="1148"/>
                    </a:lnTo>
                    <a:lnTo>
                      <a:pt x="590" y="1148"/>
                    </a:lnTo>
                    <a:lnTo>
                      <a:pt x="608" y="1138"/>
                    </a:lnTo>
                    <a:lnTo>
                      <a:pt x="628" y="1128"/>
                    </a:lnTo>
                    <a:lnTo>
                      <a:pt x="628" y="1128"/>
                    </a:lnTo>
                    <a:lnTo>
                      <a:pt x="632" y="1110"/>
                    </a:lnTo>
                    <a:lnTo>
                      <a:pt x="638" y="1098"/>
                    </a:lnTo>
                    <a:lnTo>
                      <a:pt x="646" y="1090"/>
                    </a:lnTo>
                    <a:lnTo>
                      <a:pt x="660" y="1078"/>
                    </a:lnTo>
                    <a:lnTo>
                      <a:pt x="660" y="1078"/>
                    </a:lnTo>
                    <a:lnTo>
                      <a:pt x="684" y="1024"/>
                    </a:lnTo>
                    <a:lnTo>
                      <a:pt x="684" y="1024"/>
                    </a:lnTo>
                    <a:lnTo>
                      <a:pt x="716" y="1006"/>
                    </a:lnTo>
                    <a:lnTo>
                      <a:pt x="716" y="1006"/>
                    </a:lnTo>
                    <a:lnTo>
                      <a:pt x="728" y="972"/>
                    </a:lnTo>
                    <a:lnTo>
                      <a:pt x="728" y="972"/>
                    </a:lnTo>
                    <a:lnTo>
                      <a:pt x="732" y="926"/>
                    </a:lnTo>
                    <a:lnTo>
                      <a:pt x="732" y="926"/>
                    </a:lnTo>
                    <a:lnTo>
                      <a:pt x="724" y="902"/>
                    </a:lnTo>
                    <a:lnTo>
                      <a:pt x="724" y="902"/>
                    </a:lnTo>
                    <a:lnTo>
                      <a:pt x="724" y="878"/>
                    </a:lnTo>
                    <a:lnTo>
                      <a:pt x="724" y="878"/>
                    </a:lnTo>
                    <a:lnTo>
                      <a:pt x="728" y="866"/>
                    </a:lnTo>
                    <a:lnTo>
                      <a:pt x="732" y="854"/>
                    </a:lnTo>
                    <a:lnTo>
                      <a:pt x="732" y="830"/>
                    </a:lnTo>
                    <a:lnTo>
                      <a:pt x="732" y="830"/>
                    </a:lnTo>
                    <a:lnTo>
                      <a:pt x="724" y="820"/>
                    </a:lnTo>
                    <a:lnTo>
                      <a:pt x="722" y="812"/>
                    </a:lnTo>
                    <a:lnTo>
                      <a:pt x="722" y="800"/>
                    </a:lnTo>
                    <a:lnTo>
                      <a:pt x="722" y="800"/>
                    </a:lnTo>
                    <a:lnTo>
                      <a:pt x="726" y="798"/>
                    </a:lnTo>
                    <a:lnTo>
                      <a:pt x="734" y="796"/>
                    </a:lnTo>
                    <a:lnTo>
                      <a:pt x="760" y="796"/>
                    </a:lnTo>
                    <a:lnTo>
                      <a:pt x="808" y="798"/>
                    </a:lnTo>
                    <a:lnTo>
                      <a:pt x="808" y="798"/>
                    </a:lnTo>
                    <a:lnTo>
                      <a:pt x="826" y="800"/>
                    </a:lnTo>
                    <a:lnTo>
                      <a:pt x="844" y="804"/>
                    </a:lnTo>
                    <a:lnTo>
                      <a:pt x="864" y="808"/>
                    </a:lnTo>
                    <a:lnTo>
                      <a:pt x="886" y="812"/>
                    </a:lnTo>
                    <a:lnTo>
                      <a:pt x="886" y="812"/>
                    </a:lnTo>
                    <a:lnTo>
                      <a:pt x="924" y="828"/>
                    </a:lnTo>
                    <a:lnTo>
                      <a:pt x="924" y="828"/>
                    </a:lnTo>
                    <a:lnTo>
                      <a:pt x="932" y="818"/>
                    </a:lnTo>
                    <a:lnTo>
                      <a:pt x="932" y="818"/>
                    </a:lnTo>
                    <a:lnTo>
                      <a:pt x="926" y="806"/>
                    </a:lnTo>
                    <a:lnTo>
                      <a:pt x="926" y="806"/>
                    </a:lnTo>
                    <a:lnTo>
                      <a:pt x="926" y="772"/>
                    </a:lnTo>
                    <a:lnTo>
                      <a:pt x="926" y="772"/>
                    </a:lnTo>
                    <a:lnTo>
                      <a:pt x="936" y="756"/>
                    </a:lnTo>
                    <a:lnTo>
                      <a:pt x="948" y="740"/>
                    </a:lnTo>
                    <a:lnTo>
                      <a:pt x="972" y="712"/>
                    </a:lnTo>
                    <a:lnTo>
                      <a:pt x="972" y="712"/>
                    </a:lnTo>
                    <a:lnTo>
                      <a:pt x="976" y="690"/>
                    </a:lnTo>
                    <a:lnTo>
                      <a:pt x="984" y="676"/>
                    </a:lnTo>
                    <a:lnTo>
                      <a:pt x="994" y="664"/>
                    </a:lnTo>
                    <a:lnTo>
                      <a:pt x="1008" y="648"/>
                    </a:lnTo>
                    <a:lnTo>
                      <a:pt x="1008" y="648"/>
                    </a:lnTo>
                    <a:lnTo>
                      <a:pt x="1014" y="632"/>
                    </a:lnTo>
                    <a:lnTo>
                      <a:pt x="1016" y="628"/>
                    </a:lnTo>
                    <a:lnTo>
                      <a:pt x="1020" y="624"/>
                    </a:lnTo>
                    <a:lnTo>
                      <a:pt x="1024" y="622"/>
                    </a:lnTo>
                    <a:lnTo>
                      <a:pt x="1030" y="622"/>
                    </a:lnTo>
                    <a:lnTo>
                      <a:pt x="1050" y="620"/>
                    </a:lnTo>
                    <a:lnTo>
                      <a:pt x="1050" y="620"/>
                    </a:lnTo>
                    <a:lnTo>
                      <a:pt x="1062" y="630"/>
                    </a:lnTo>
                    <a:lnTo>
                      <a:pt x="1080" y="640"/>
                    </a:lnTo>
                    <a:lnTo>
                      <a:pt x="1098" y="652"/>
                    </a:lnTo>
                    <a:lnTo>
                      <a:pt x="1118" y="660"/>
                    </a:lnTo>
                    <a:lnTo>
                      <a:pt x="1118" y="660"/>
                    </a:lnTo>
                    <a:lnTo>
                      <a:pt x="1128" y="660"/>
                    </a:lnTo>
                    <a:lnTo>
                      <a:pt x="1140" y="662"/>
                    </a:lnTo>
                    <a:lnTo>
                      <a:pt x="1152" y="666"/>
                    </a:lnTo>
                    <a:lnTo>
                      <a:pt x="1158" y="670"/>
                    </a:lnTo>
                    <a:lnTo>
                      <a:pt x="1164" y="676"/>
                    </a:lnTo>
                    <a:lnTo>
                      <a:pt x="1164" y="676"/>
                    </a:lnTo>
                    <a:lnTo>
                      <a:pt x="1182" y="676"/>
                    </a:lnTo>
                    <a:lnTo>
                      <a:pt x="1202" y="674"/>
                    </a:lnTo>
                    <a:lnTo>
                      <a:pt x="1212" y="670"/>
                    </a:lnTo>
                    <a:lnTo>
                      <a:pt x="1220" y="666"/>
                    </a:lnTo>
                    <a:lnTo>
                      <a:pt x="1226" y="660"/>
                    </a:lnTo>
                    <a:lnTo>
                      <a:pt x="1230" y="652"/>
                    </a:lnTo>
                    <a:lnTo>
                      <a:pt x="1230" y="652"/>
                    </a:lnTo>
                    <a:lnTo>
                      <a:pt x="1230" y="626"/>
                    </a:lnTo>
                    <a:lnTo>
                      <a:pt x="1230" y="626"/>
                    </a:lnTo>
                    <a:lnTo>
                      <a:pt x="1228" y="608"/>
                    </a:lnTo>
                    <a:lnTo>
                      <a:pt x="1226" y="596"/>
                    </a:lnTo>
                    <a:lnTo>
                      <a:pt x="1228" y="586"/>
                    </a:lnTo>
                    <a:lnTo>
                      <a:pt x="1230" y="578"/>
                    </a:lnTo>
                    <a:lnTo>
                      <a:pt x="1234" y="570"/>
                    </a:lnTo>
                    <a:lnTo>
                      <a:pt x="1240" y="562"/>
                    </a:lnTo>
                    <a:lnTo>
                      <a:pt x="1256" y="542"/>
                    </a:lnTo>
                    <a:lnTo>
                      <a:pt x="1256" y="542"/>
                    </a:lnTo>
                    <a:lnTo>
                      <a:pt x="1276" y="534"/>
                    </a:lnTo>
                    <a:lnTo>
                      <a:pt x="1294" y="530"/>
                    </a:lnTo>
                    <a:lnTo>
                      <a:pt x="1316" y="526"/>
                    </a:lnTo>
                    <a:lnTo>
                      <a:pt x="1340" y="524"/>
                    </a:lnTo>
                    <a:lnTo>
                      <a:pt x="1340" y="524"/>
                    </a:lnTo>
                    <a:lnTo>
                      <a:pt x="1350" y="520"/>
                    </a:lnTo>
                    <a:lnTo>
                      <a:pt x="1350" y="520"/>
                    </a:lnTo>
                    <a:lnTo>
                      <a:pt x="1360" y="490"/>
                    </a:lnTo>
                    <a:lnTo>
                      <a:pt x="1360" y="490"/>
                    </a:lnTo>
                    <a:lnTo>
                      <a:pt x="1380" y="472"/>
                    </a:lnTo>
                    <a:lnTo>
                      <a:pt x="1380" y="472"/>
                    </a:lnTo>
                    <a:lnTo>
                      <a:pt x="1434" y="470"/>
                    </a:lnTo>
                    <a:lnTo>
                      <a:pt x="1434" y="470"/>
                    </a:lnTo>
                    <a:lnTo>
                      <a:pt x="1440" y="478"/>
                    </a:lnTo>
                    <a:lnTo>
                      <a:pt x="1444" y="488"/>
                    </a:lnTo>
                    <a:lnTo>
                      <a:pt x="1448" y="500"/>
                    </a:lnTo>
                    <a:lnTo>
                      <a:pt x="1450" y="514"/>
                    </a:lnTo>
                    <a:lnTo>
                      <a:pt x="1450" y="514"/>
                    </a:lnTo>
                    <a:lnTo>
                      <a:pt x="1456" y="530"/>
                    </a:lnTo>
                    <a:lnTo>
                      <a:pt x="1466" y="548"/>
                    </a:lnTo>
                    <a:lnTo>
                      <a:pt x="1490" y="588"/>
                    </a:lnTo>
                    <a:lnTo>
                      <a:pt x="1490" y="588"/>
                    </a:lnTo>
                    <a:lnTo>
                      <a:pt x="1496" y="592"/>
                    </a:lnTo>
                    <a:lnTo>
                      <a:pt x="1502" y="598"/>
                    </a:lnTo>
                    <a:lnTo>
                      <a:pt x="1516" y="604"/>
                    </a:lnTo>
                    <a:lnTo>
                      <a:pt x="1554" y="614"/>
                    </a:lnTo>
                    <a:lnTo>
                      <a:pt x="1554" y="614"/>
                    </a:lnTo>
                    <a:lnTo>
                      <a:pt x="1592" y="644"/>
                    </a:lnTo>
                    <a:lnTo>
                      <a:pt x="1592" y="644"/>
                    </a:lnTo>
                    <a:lnTo>
                      <a:pt x="1604" y="668"/>
                    </a:lnTo>
                    <a:lnTo>
                      <a:pt x="1604" y="668"/>
                    </a:lnTo>
                    <a:lnTo>
                      <a:pt x="1610" y="718"/>
                    </a:lnTo>
                    <a:lnTo>
                      <a:pt x="1610" y="718"/>
                    </a:lnTo>
                    <a:lnTo>
                      <a:pt x="1612" y="720"/>
                    </a:lnTo>
                    <a:lnTo>
                      <a:pt x="1612" y="720"/>
                    </a:lnTo>
                    <a:lnTo>
                      <a:pt x="1630" y="756"/>
                    </a:lnTo>
                    <a:lnTo>
                      <a:pt x="1630" y="756"/>
                    </a:lnTo>
                    <a:lnTo>
                      <a:pt x="1632" y="774"/>
                    </a:lnTo>
                    <a:lnTo>
                      <a:pt x="1634" y="798"/>
                    </a:lnTo>
                    <a:lnTo>
                      <a:pt x="1634" y="822"/>
                    </a:lnTo>
                    <a:lnTo>
                      <a:pt x="1632" y="834"/>
                    </a:lnTo>
                    <a:lnTo>
                      <a:pt x="1628" y="844"/>
                    </a:lnTo>
                    <a:lnTo>
                      <a:pt x="1628" y="844"/>
                    </a:lnTo>
                    <a:lnTo>
                      <a:pt x="1588" y="878"/>
                    </a:lnTo>
                    <a:lnTo>
                      <a:pt x="1588" y="878"/>
                    </a:lnTo>
                    <a:lnTo>
                      <a:pt x="1586" y="898"/>
                    </a:lnTo>
                    <a:lnTo>
                      <a:pt x="1586" y="898"/>
                    </a:lnTo>
                    <a:lnTo>
                      <a:pt x="1588" y="912"/>
                    </a:lnTo>
                    <a:lnTo>
                      <a:pt x="1592" y="924"/>
                    </a:lnTo>
                    <a:lnTo>
                      <a:pt x="1598" y="938"/>
                    </a:lnTo>
                    <a:lnTo>
                      <a:pt x="1598" y="938"/>
                    </a:lnTo>
                    <a:lnTo>
                      <a:pt x="1634" y="962"/>
                    </a:lnTo>
                    <a:lnTo>
                      <a:pt x="1634" y="962"/>
                    </a:lnTo>
                    <a:lnTo>
                      <a:pt x="1672" y="970"/>
                    </a:lnTo>
                    <a:lnTo>
                      <a:pt x="1672" y="970"/>
                    </a:lnTo>
                    <a:lnTo>
                      <a:pt x="1712" y="988"/>
                    </a:lnTo>
                    <a:lnTo>
                      <a:pt x="1712" y="988"/>
                    </a:lnTo>
                    <a:lnTo>
                      <a:pt x="1792" y="998"/>
                    </a:lnTo>
                    <a:lnTo>
                      <a:pt x="1792" y="998"/>
                    </a:lnTo>
                    <a:lnTo>
                      <a:pt x="1812" y="1010"/>
                    </a:lnTo>
                    <a:lnTo>
                      <a:pt x="1812" y="1010"/>
                    </a:lnTo>
                    <a:lnTo>
                      <a:pt x="1836" y="1036"/>
                    </a:lnTo>
                    <a:lnTo>
                      <a:pt x="1862" y="1060"/>
                    </a:lnTo>
                    <a:lnTo>
                      <a:pt x="1876" y="1070"/>
                    </a:lnTo>
                    <a:lnTo>
                      <a:pt x="1892" y="1080"/>
                    </a:lnTo>
                    <a:lnTo>
                      <a:pt x="1908" y="1088"/>
                    </a:lnTo>
                    <a:lnTo>
                      <a:pt x="1926" y="1094"/>
                    </a:lnTo>
                    <a:lnTo>
                      <a:pt x="1926" y="1094"/>
                    </a:lnTo>
                    <a:lnTo>
                      <a:pt x="1950" y="1116"/>
                    </a:lnTo>
                    <a:lnTo>
                      <a:pt x="1950" y="1116"/>
                    </a:lnTo>
                    <a:lnTo>
                      <a:pt x="1964" y="1168"/>
                    </a:lnTo>
                    <a:lnTo>
                      <a:pt x="1964" y="1168"/>
                    </a:lnTo>
                    <a:lnTo>
                      <a:pt x="1968" y="1176"/>
                    </a:lnTo>
                    <a:lnTo>
                      <a:pt x="1974" y="1184"/>
                    </a:lnTo>
                    <a:lnTo>
                      <a:pt x="1986" y="1198"/>
                    </a:lnTo>
                    <a:lnTo>
                      <a:pt x="1990" y="1206"/>
                    </a:lnTo>
                    <a:lnTo>
                      <a:pt x="1994" y="1216"/>
                    </a:lnTo>
                    <a:lnTo>
                      <a:pt x="1994" y="1228"/>
                    </a:lnTo>
                    <a:lnTo>
                      <a:pt x="1992" y="1242"/>
                    </a:lnTo>
                    <a:lnTo>
                      <a:pt x="1992" y="1242"/>
                    </a:lnTo>
                    <a:lnTo>
                      <a:pt x="1998" y="1256"/>
                    </a:lnTo>
                    <a:lnTo>
                      <a:pt x="2004" y="1266"/>
                    </a:lnTo>
                    <a:lnTo>
                      <a:pt x="2016" y="1274"/>
                    </a:lnTo>
                    <a:lnTo>
                      <a:pt x="2016" y="1274"/>
                    </a:lnTo>
                    <a:lnTo>
                      <a:pt x="2044" y="1278"/>
                    </a:lnTo>
                    <a:lnTo>
                      <a:pt x="2072" y="1282"/>
                    </a:lnTo>
                    <a:lnTo>
                      <a:pt x="2102" y="1288"/>
                    </a:lnTo>
                    <a:lnTo>
                      <a:pt x="2134" y="1298"/>
                    </a:lnTo>
                    <a:lnTo>
                      <a:pt x="2134" y="1298"/>
                    </a:lnTo>
                    <a:lnTo>
                      <a:pt x="2212" y="1316"/>
                    </a:lnTo>
                    <a:lnTo>
                      <a:pt x="2212" y="1316"/>
                    </a:lnTo>
                    <a:lnTo>
                      <a:pt x="2384" y="1318"/>
                    </a:lnTo>
                    <a:lnTo>
                      <a:pt x="2384" y="1318"/>
                    </a:lnTo>
                    <a:lnTo>
                      <a:pt x="2418" y="1326"/>
                    </a:lnTo>
                    <a:lnTo>
                      <a:pt x="2438" y="1330"/>
                    </a:lnTo>
                    <a:lnTo>
                      <a:pt x="2454" y="1338"/>
                    </a:lnTo>
                    <a:lnTo>
                      <a:pt x="2454" y="1338"/>
                    </a:lnTo>
                    <a:lnTo>
                      <a:pt x="2506" y="1380"/>
                    </a:lnTo>
                    <a:lnTo>
                      <a:pt x="2506" y="1380"/>
                    </a:lnTo>
                    <a:lnTo>
                      <a:pt x="2526" y="1390"/>
                    </a:lnTo>
                    <a:lnTo>
                      <a:pt x="2526" y="1390"/>
                    </a:lnTo>
                    <a:lnTo>
                      <a:pt x="2578" y="1398"/>
                    </a:lnTo>
                    <a:lnTo>
                      <a:pt x="2578" y="1398"/>
                    </a:lnTo>
                    <a:lnTo>
                      <a:pt x="2600" y="1414"/>
                    </a:lnTo>
                    <a:lnTo>
                      <a:pt x="2600" y="1414"/>
                    </a:lnTo>
                    <a:lnTo>
                      <a:pt x="2666" y="1436"/>
                    </a:lnTo>
                    <a:lnTo>
                      <a:pt x="2666" y="1436"/>
                    </a:lnTo>
                    <a:lnTo>
                      <a:pt x="2672" y="1440"/>
                    </a:lnTo>
                    <a:lnTo>
                      <a:pt x="2680" y="1446"/>
                    </a:lnTo>
                    <a:lnTo>
                      <a:pt x="2696" y="1460"/>
                    </a:lnTo>
                    <a:lnTo>
                      <a:pt x="2704" y="1464"/>
                    </a:lnTo>
                    <a:lnTo>
                      <a:pt x="2714" y="1466"/>
                    </a:lnTo>
                    <a:lnTo>
                      <a:pt x="2718" y="1466"/>
                    </a:lnTo>
                    <a:lnTo>
                      <a:pt x="2724" y="1462"/>
                    </a:lnTo>
                    <a:lnTo>
                      <a:pt x="2728" y="1458"/>
                    </a:lnTo>
                    <a:lnTo>
                      <a:pt x="2732" y="1452"/>
                    </a:lnTo>
                    <a:lnTo>
                      <a:pt x="2732" y="1452"/>
                    </a:lnTo>
                    <a:lnTo>
                      <a:pt x="2754" y="1438"/>
                    </a:lnTo>
                    <a:lnTo>
                      <a:pt x="2754" y="1438"/>
                    </a:lnTo>
                    <a:lnTo>
                      <a:pt x="2766" y="1434"/>
                    </a:lnTo>
                    <a:lnTo>
                      <a:pt x="2778" y="1426"/>
                    </a:lnTo>
                    <a:lnTo>
                      <a:pt x="2800" y="1410"/>
                    </a:lnTo>
                    <a:lnTo>
                      <a:pt x="2800" y="1410"/>
                    </a:lnTo>
                    <a:lnTo>
                      <a:pt x="2846" y="1396"/>
                    </a:lnTo>
                    <a:lnTo>
                      <a:pt x="2846" y="1396"/>
                    </a:lnTo>
                    <a:lnTo>
                      <a:pt x="2862" y="1386"/>
                    </a:lnTo>
                    <a:lnTo>
                      <a:pt x="2882" y="1378"/>
                    </a:lnTo>
                    <a:lnTo>
                      <a:pt x="2902" y="1370"/>
                    </a:lnTo>
                    <a:lnTo>
                      <a:pt x="2910" y="1366"/>
                    </a:lnTo>
                    <a:lnTo>
                      <a:pt x="2920" y="1360"/>
                    </a:lnTo>
                    <a:lnTo>
                      <a:pt x="2920" y="1360"/>
                    </a:lnTo>
                    <a:lnTo>
                      <a:pt x="2936" y="1354"/>
                    </a:lnTo>
                    <a:lnTo>
                      <a:pt x="2936" y="1354"/>
                    </a:lnTo>
                    <a:lnTo>
                      <a:pt x="2948" y="1348"/>
                    </a:lnTo>
                    <a:lnTo>
                      <a:pt x="2960" y="1344"/>
                    </a:lnTo>
                    <a:lnTo>
                      <a:pt x="2972" y="1342"/>
                    </a:lnTo>
                    <a:lnTo>
                      <a:pt x="2986" y="1342"/>
                    </a:lnTo>
                    <a:lnTo>
                      <a:pt x="3016" y="1346"/>
                    </a:lnTo>
                    <a:lnTo>
                      <a:pt x="3048" y="1354"/>
                    </a:lnTo>
                    <a:lnTo>
                      <a:pt x="3048" y="1354"/>
                    </a:lnTo>
                    <a:lnTo>
                      <a:pt x="3094" y="1354"/>
                    </a:lnTo>
                    <a:lnTo>
                      <a:pt x="3094" y="1354"/>
                    </a:lnTo>
                    <a:lnTo>
                      <a:pt x="3104" y="1348"/>
                    </a:lnTo>
                    <a:lnTo>
                      <a:pt x="3116" y="1344"/>
                    </a:lnTo>
                    <a:lnTo>
                      <a:pt x="3140" y="1338"/>
                    </a:lnTo>
                    <a:lnTo>
                      <a:pt x="3140" y="1338"/>
                    </a:lnTo>
                    <a:lnTo>
                      <a:pt x="3154" y="1330"/>
                    </a:lnTo>
                    <a:lnTo>
                      <a:pt x="3166" y="1322"/>
                    </a:lnTo>
                    <a:lnTo>
                      <a:pt x="3166" y="1322"/>
                    </a:lnTo>
                    <a:lnTo>
                      <a:pt x="3184" y="1302"/>
                    </a:lnTo>
                    <a:lnTo>
                      <a:pt x="3200" y="1282"/>
                    </a:lnTo>
                    <a:lnTo>
                      <a:pt x="3216" y="1264"/>
                    </a:lnTo>
                    <a:lnTo>
                      <a:pt x="3226" y="1256"/>
                    </a:lnTo>
                    <a:lnTo>
                      <a:pt x="3238" y="1250"/>
                    </a:lnTo>
                    <a:lnTo>
                      <a:pt x="3238" y="1250"/>
                    </a:lnTo>
                    <a:lnTo>
                      <a:pt x="3260" y="1228"/>
                    </a:lnTo>
                    <a:lnTo>
                      <a:pt x="3272" y="1216"/>
                    </a:lnTo>
                    <a:lnTo>
                      <a:pt x="3278" y="1214"/>
                    </a:lnTo>
                    <a:lnTo>
                      <a:pt x="3282" y="1212"/>
                    </a:lnTo>
                    <a:lnTo>
                      <a:pt x="3282" y="1212"/>
                    </a:lnTo>
                    <a:lnTo>
                      <a:pt x="3282" y="1210"/>
                    </a:lnTo>
                    <a:lnTo>
                      <a:pt x="3282" y="1210"/>
                    </a:lnTo>
                    <a:lnTo>
                      <a:pt x="3296" y="1200"/>
                    </a:lnTo>
                    <a:lnTo>
                      <a:pt x="3312" y="1192"/>
                    </a:lnTo>
                    <a:lnTo>
                      <a:pt x="3312" y="1192"/>
                    </a:lnTo>
                    <a:lnTo>
                      <a:pt x="3312" y="1176"/>
                    </a:lnTo>
                    <a:lnTo>
                      <a:pt x="3312" y="1176"/>
                    </a:lnTo>
                    <a:lnTo>
                      <a:pt x="3298" y="1166"/>
                    </a:lnTo>
                    <a:lnTo>
                      <a:pt x="3298" y="1166"/>
                    </a:lnTo>
                    <a:lnTo>
                      <a:pt x="3286" y="1150"/>
                    </a:lnTo>
                    <a:lnTo>
                      <a:pt x="3278" y="1138"/>
                    </a:lnTo>
                    <a:lnTo>
                      <a:pt x="3274" y="1126"/>
                    </a:lnTo>
                    <a:lnTo>
                      <a:pt x="3272" y="1114"/>
                    </a:lnTo>
                    <a:lnTo>
                      <a:pt x="3272" y="1102"/>
                    </a:lnTo>
                    <a:lnTo>
                      <a:pt x="3274" y="1090"/>
                    </a:lnTo>
                    <a:lnTo>
                      <a:pt x="3280" y="1062"/>
                    </a:lnTo>
                    <a:lnTo>
                      <a:pt x="3280" y="1062"/>
                    </a:lnTo>
                    <a:lnTo>
                      <a:pt x="3286" y="1052"/>
                    </a:lnTo>
                    <a:lnTo>
                      <a:pt x="3292" y="1042"/>
                    </a:lnTo>
                    <a:lnTo>
                      <a:pt x="3302" y="1028"/>
                    </a:lnTo>
                    <a:lnTo>
                      <a:pt x="3302" y="1028"/>
                    </a:lnTo>
                    <a:lnTo>
                      <a:pt x="3312" y="1022"/>
                    </a:lnTo>
                    <a:lnTo>
                      <a:pt x="3312" y="1022"/>
                    </a:lnTo>
                    <a:lnTo>
                      <a:pt x="3340" y="1028"/>
                    </a:lnTo>
                    <a:lnTo>
                      <a:pt x="3340" y="1028"/>
                    </a:lnTo>
                    <a:lnTo>
                      <a:pt x="3358" y="1044"/>
                    </a:lnTo>
                    <a:lnTo>
                      <a:pt x="3368" y="1050"/>
                    </a:lnTo>
                    <a:lnTo>
                      <a:pt x="3380" y="1056"/>
                    </a:lnTo>
                    <a:lnTo>
                      <a:pt x="3392" y="1060"/>
                    </a:lnTo>
                    <a:lnTo>
                      <a:pt x="3406" y="1062"/>
                    </a:lnTo>
                    <a:lnTo>
                      <a:pt x="3420" y="1060"/>
                    </a:lnTo>
                    <a:lnTo>
                      <a:pt x="3434" y="1054"/>
                    </a:lnTo>
                    <a:lnTo>
                      <a:pt x="3434" y="1054"/>
                    </a:lnTo>
                    <a:lnTo>
                      <a:pt x="3450" y="1034"/>
                    </a:lnTo>
                    <a:lnTo>
                      <a:pt x="3458" y="1026"/>
                    </a:lnTo>
                    <a:lnTo>
                      <a:pt x="3466" y="1022"/>
                    </a:lnTo>
                    <a:lnTo>
                      <a:pt x="3466" y="1022"/>
                    </a:lnTo>
                    <a:lnTo>
                      <a:pt x="3468" y="1014"/>
                    </a:lnTo>
                    <a:lnTo>
                      <a:pt x="3472" y="1008"/>
                    </a:lnTo>
                    <a:lnTo>
                      <a:pt x="3484" y="994"/>
                    </a:lnTo>
                    <a:lnTo>
                      <a:pt x="3498" y="980"/>
                    </a:lnTo>
                    <a:lnTo>
                      <a:pt x="3510" y="970"/>
                    </a:lnTo>
                    <a:lnTo>
                      <a:pt x="3510" y="970"/>
                    </a:lnTo>
                    <a:lnTo>
                      <a:pt x="3556" y="972"/>
                    </a:lnTo>
                    <a:lnTo>
                      <a:pt x="3556" y="972"/>
                    </a:lnTo>
                    <a:lnTo>
                      <a:pt x="3562" y="964"/>
                    </a:lnTo>
                    <a:lnTo>
                      <a:pt x="3562" y="964"/>
                    </a:lnTo>
                    <a:lnTo>
                      <a:pt x="3578" y="958"/>
                    </a:lnTo>
                    <a:lnTo>
                      <a:pt x="3594" y="950"/>
                    </a:lnTo>
                    <a:lnTo>
                      <a:pt x="3608" y="940"/>
                    </a:lnTo>
                    <a:lnTo>
                      <a:pt x="3622" y="926"/>
                    </a:lnTo>
                    <a:lnTo>
                      <a:pt x="3622" y="926"/>
                    </a:lnTo>
                    <a:lnTo>
                      <a:pt x="3628" y="902"/>
                    </a:lnTo>
                    <a:lnTo>
                      <a:pt x="3632" y="892"/>
                    </a:lnTo>
                    <a:lnTo>
                      <a:pt x="3636" y="882"/>
                    </a:lnTo>
                    <a:lnTo>
                      <a:pt x="3642" y="874"/>
                    </a:lnTo>
                    <a:lnTo>
                      <a:pt x="3650" y="866"/>
                    </a:lnTo>
                    <a:lnTo>
                      <a:pt x="3660" y="860"/>
                    </a:lnTo>
                    <a:lnTo>
                      <a:pt x="3672" y="854"/>
                    </a:lnTo>
                    <a:lnTo>
                      <a:pt x="3672" y="854"/>
                    </a:lnTo>
                    <a:lnTo>
                      <a:pt x="3706" y="846"/>
                    </a:lnTo>
                    <a:lnTo>
                      <a:pt x="3706" y="846"/>
                    </a:lnTo>
                    <a:lnTo>
                      <a:pt x="3724" y="828"/>
                    </a:lnTo>
                    <a:lnTo>
                      <a:pt x="3724" y="828"/>
                    </a:lnTo>
                    <a:lnTo>
                      <a:pt x="3752" y="812"/>
                    </a:lnTo>
                    <a:lnTo>
                      <a:pt x="3764" y="804"/>
                    </a:lnTo>
                    <a:lnTo>
                      <a:pt x="3780" y="798"/>
                    </a:lnTo>
                    <a:lnTo>
                      <a:pt x="3780" y="798"/>
                    </a:lnTo>
                    <a:lnTo>
                      <a:pt x="3878" y="802"/>
                    </a:lnTo>
                    <a:lnTo>
                      <a:pt x="3878" y="802"/>
                    </a:lnTo>
                    <a:lnTo>
                      <a:pt x="3892" y="796"/>
                    </a:lnTo>
                    <a:lnTo>
                      <a:pt x="3892" y="796"/>
                    </a:lnTo>
                    <a:lnTo>
                      <a:pt x="3896" y="788"/>
                    </a:lnTo>
                    <a:lnTo>
                      <a:pt x="3898" y="780"/>
                    </a:lnTo>
                    <a:lnTo>
                      <a:pt x="3900" y="772"/>
                    </a:lnTo>
                    <a:lnTo>
                      <a:pt x="3898" y="766"/>
                    </a:lnTo>
                    <a:lnTo>
                      <a:pt x="3892" y="754"/>
                    </a:lnTo>
                    <a:lnTo>
                      <a:pt x="3886" y="742"/>
                    </a:lnTo>
                    <a:lnTo>
                      <a:pt x="3886" y="742"/>
                    </a:lnTo>
                    <a:lnTo>
                      <a:pt x="3814" y="690"/>
                    </a:lnTo>
                    <a:lnTo>
                      <a:pt x="3814" y="690"/>
                    </a:lnTo>
                    <a:lnTo>
                      <a:pt x="3802" y="674"/>
                    </a:lnTo>
                    <a:lnTo>
                      <a:pt x="3792" y="664"/>
                    </a:lnTo>
                    <a:lnTo>
                      <a:pt x="3788" y="660"/>
                    </a:lnTo>
                    <a:lnTo>
                      <a:pt x="3782" y="658"/>
                    </a:lnTo>
                    <a:lnTo>
                      <a:pt x="3766" y="658"/>
                    </a:lnTo>
                    <a:lnTo>
                      <a:pt x="3766" y="658"/>
                    </a:lnTo>
                    <a:lnTo>
                      <a:pt x="3754" y="676"/>
                    </a:lnTo>
                    <a:lnTo>
                      <a:pt x="3754" y="676"/>
                    </a:lnTo>
                    <a:lnTo>
                      <a:pt x="3724" y="676"/>
                    </a:lnTo>
                    <a:lnTo>
                      <a:pt x="3724" y="676"/>
                    </a:lnTo>
                    <a:lnTo>
                      <a:pt x="3722" y="702"/>
                    </a:lnTo>
                    <a:lnTo>
                      <a:pt x="3722" y="702"/>
                    </a:lnTo>
                    <a:lnTo>
                      <a:pt x="3720" y="708"/>
                    </a:lnTo>
                    <a:lnTo>
                      <a:pt x="3716" y="712"/>
                    </a:lnTo>
                    <a:lnTo>
                      <a:pt x="3712" y="714"/>
                    </a:lnTo>
                    <a:lnTo>
                      <a:pt x="3708" y="716"/>
                    </a:lnTo>
                    <a:lnTo>
                      <a:pt x="3696" y="716"/>
                    </a:lnTo>
                    <a:lnTo>
                      <a:pt x="3684" y="714"/>
                    </a:lnTo>
                    <a:lnTo>
                      <a:pt x="3670" y="710"/>
                    </a:lnTo>
                    <a:lnTo>
                      <a:pt x="3660" y="704"/>
                    </a:lnTo>
                    <a:lnTo>
                      <a:pt x="3644" y="698"/>
                    </a:lnTo>
                    <a:lnTo>
                      <a:pt x="3644" y="698"/>
                    </a:lnTo>
                    <a:lnTo>
                      <a:pt x="3628" y="698"/>
                    </a:lnTo>
                    <a:lnTo>
                      <a:pt x="3612" y="704"/>
                    </a:lnTo>
                    <a:lnTo>
                      <a:pt x="3600" y="710"/>
                    </a:lnTo>
                    <a:lnTo>
                      <a:pt x="3590" y="722"/>
                    </a:lnTo>
                    <a:lnTo>
                      <a:pt x="3590" y="722"/>
                    </a:lnTo>
                    <a:lnTo>
                      <a:pt x="3566" y="722"/>
                    </a:lnTo>
                    <a:lnTo>
                      <a:pt x="3566" y="722"/>
                    </a:lnTo>
                    <a:lnTo>
                      <a:pt x="3554" y="718"/>
                    </a:lnTo>
                    <a:lnTo>
                      <a:pt x="3546" y="712"/>
                    </a:lnTo>
                    <a:lnTo>
                      <a:pt x="3540" y="704"/>
                    </a:lnTo>
                    <a:lnTo>
                      <a:pt x="3536" y="698"/>
                    </a:lnTo>
                    <a:lnTo>
                      <a:pt x="3536" y="690"/>
                    </a:lnTo>
                    <a:lnTo>
                      <a:pt x="3534" y="682"/>
                    </a:lnTo>
                    <a:lnTo>
                      <a:pt x="3534" y="668"/>
                    </a:lnTo>
                    <a:lnTo>
                      <a:pt x="3534" y="668"/>
                    </a:lnTo>
                    <a:lnTo>
                      <a:pt x="3550" y="656"/>
                    </a:lnTo>
                    <a:lnTo>
                      <a:pt x="3556" y="648"/>
                    </a:lnTo>
                    <a:lnTo>
                      <a:pt x="3564" y="640"/>
                    </a:lnTo>
                    <a:lnTo>
                      <a:pt x="3564" y="640"/>
                    </a:lnTo>
                    <a:lnTo>
                      <a:pt x="3564" y="610"/>
                    </a:lnTo>
                    <a:lnTo>
                      <a:pt x="3566" y="586"/>
                    </a:lnTo>
                    <a:lnTo>
                      <a:pt x="3566" y="586"/>
                    </a:lnTo>
                    <a:lnTo>
                      <a:pt x="3574" y="566"/>
                    </a:lnTo>
                    <a:lnTo>
                      <a:pt x="3584" y="546"/>
                    </a:lnTo>
                    <a:lnTo>
                      <a:pt x="3584" y="546"/>
                    </a:lnTo>
                    <a:lnTo>
                      <a:pt x="3584" y="524"/>
                    </a:lnTo>
                    <a:lnTo>
                      <a:pt x="3586" y="506"/>
                    </a:lnTo>
                    <a:lnTo>
                      <a:pt x="3590" y="492"/>
                    </a:lnTo>
                    <a:lnTo>
                      <a:pt x="3598" y="476"/>
                    </a:lnTo>
                    <a:lnTo>
                      <a:pt x="3598" y="476"/>
                    </a:lnTo>
                    <a:lnTo>
                      <a:pt x="3634" y="474"/>
                    </a:lnTo>
                    <a:lnTo>
                      <a:pt x="3634" y="474"/>
                    </a:lnTo>
                    <a:lnTo>
                      <a:pt x="3658" y="478"/>
                    </a:lnTo>
                    <a:lnTo>
                      <a:pt x="3672" y="478"/>
                    </a:lnTo>
                    <a:lnTo>
                      <a:pt x="3686" y="478"/>
                    </a:lnTo>
                    <a:lnTo>
                      <a:pt x="3700" y="476"/>
                    </a:lnTo>
                    <a:lnTo>
                      <a:pt x="3714" y="470"/>
                    </a:lnTo>
                    <a:lnTo>
                      <a:pt x="3728" y="464"/>
                    </a:lnTo>
                    <a:lnTo>
                      <a:pt x="3738" y="452"/>
                    </a:lnTo>
                    <a:lnTo>
                      <a:pt x="3738" y="452"/>
                    </a:lnTo>
                    <a:lnTo>
                      <a:pt x="3764" y="432"/>
                    </a:lnTo>
                    <a:lnTo>
                      <a:pt x="3764" y="432"/>
                    </a:lnTo>
                    <a:lnTo>
                      <a:pt x="3780" y="414"/>
                    </a:lnTo>
                    <a:lnTo>
                      <a:pt x="3780" y="414"/>
                    </a:lnTo>
                    <a:lnTo>
                      <a:pt x="3782" y="364"/>
                    </a:lnTo>
                    <a:lnTo>
                      <a:pt x="3784" y="342"/>
                    </a:lnTo>
                    <a:lnTo>
                      <a:pt x="3786" y="322"/>
                    </a:lnTo>
                    <a:lnTo>
                      <a:pt x="3786" y="322"/>
                    </a:lnTo>
                    <a:lnTo>
                      <a:pt x="3796" y="304"/>
                    </a:lnTo>
                    <a:lnTo>
                      <a:pt x="3804" y="290"/>
                    </a:lnTo>
                    <a:lnTo>
                      <a:pt x="3814" y="274"/>
                    </a:lnTo>
                    <a:lnTo>
                      <a:pt x="3820" y="260"/>
                    </a:lnTo>
                    <a:lnTo>
                      <a:pt x="3820" y="260"/>
                    </a:lnTo>
                    <a:lnTo>
                      <a:pt x="3822" y="244"/>
                    </a:lnTo>
                    <a:lnTo>
                      <a:pt x="3824" y="232"/>
                    </a:lnTo>
                    <a:lnTo>
                      <a:pt x="3830" y="220"/>
                    </a:lnTo>
                    <a:lnTo>
                      <a:pt x="3838" y="210"/>
                    </a:lnTo>
                    <a:lnTo>
                      <a:pt x="3838" y="210"/>
                    </a:lnTo>
                    <a:lnTo>
                      <a:pt x="3838" y="180"/>
                    </a:lnTo>
                    <a:lnTo>
                      <a:pt x="3838" y="180"/>
                    </a:lnTo>
                    <a:lnTo>
                      <a:pt x="3810" y="148"/>
                    </a:lnTo>
                    <a:lnTo>
                      <a:pt x="3810" y="148"/>
                    </a:lnTo>
                    <a:lnTo>
                      <a:pt x="3798" y="144"/>
                    </a:lnTo>
                    <a:lnTo>
                      <a:pt x="3790" y="138"/>
                    </a:lnTo>
                    <a:lnTo>
                      <a:pt x="3790" y="138"/>
                    </a:lnTo>
                    <a:lnTo>
                      <a:pt x="3792" y="122"/>
                    </a:lnTo>
                    <a:lnTo>
                      <a:pt x="3794" y="110"/>
                    </a:lnTo>
                    <a:lnTo>
                      <a:pt x="3796" y="100"/>
                    </a:lnTo>
                    <a:lnTo>
                      <a:pt x="3800" y="92"/>
                    </a:lnTo>
                    <a:lnTo>
                      <a:pt x="3806" y="86"/>
                    </a:lnTo>
                    <a:lnTo>
                      <a:pt x="3814" y="80"/>
                    </a:lnTo>
                    <a:lnTo>
                      <a:pt x="3838" y="68"/>
                    </a:lnTo>
                    <a:lnTo>
                      <a:pt x="3838" y="68"/>
                    </a:lnTo>
                    <a:lnTo>
                      <a:pt x="3846" y="66"/>
                    </a:lnTo>
                    <a:lnTo>
                      <a:pt x="3856" y="64"/>
                    </a:lnTo>
                    <a:lnTo>
                      <a:pt x="3876" y="56"/>
                    </a:lnTo>
                    <a:lnTo>
                      <a:pt x="3896" y="46"/>
                    </a:lnTo>
                    <a:lnTo>
                      <a:pt x="3906" y="42"/>
                    </a:lnTo>
                    <a:lnTo>
                      <a:pt x="3918" y="40"/>
                    </a:lnTo>
                    <a:lnTo>
                      <a:pt x="3918" y="40"/>
                    </a:lnTo>
                    <a:lnTo>
                      <a:pt x="3940" y="24"/>
                    </a:lnTo>
                    <a:lnTo>
                      <a:pt x="3966" y="10"/>
                    </a:lnTo>
                    <a:lnTo>
                      <a:pt x="3966" y="10"/>
                    </a:lnTo>
                    <a:lnTo>
                      <a:pt x="3978" y="4"/>
                    </a:lnTo>
                    <a:lnTo>
                      <a:pt x="3992" y="0"/>
                    </a:lnTo>
                    <a:lnTo>
                      <a:pt x="3992" y="0"/>
                    </a:lnTo>
                    <a:lnTo>
                      <a:pt x="4034" y="0"/>
                    </a:lnTo>
                    <a:lnTo>
                      <a:pt x="4034" y="0"/>
                    </a:lnTo>
                    <a:lnTo>
                      <a:pt x="4054" y="6"/>
                    </a:lnTo>
                    <a:lnTo>
                      <a:pt x="4066" y="10"/>
                    </a:lnTo>
                    <a:lnTo>
                      <a:pt x="4078" y="20"/>
                    </a:lnTo>
                    <a:lnTo>
                      <a:pt x="4078" y="20"/>
                    </a:lnTo>
                    <a:lnTo>
                      <a:pt x="4096" y="18"/>
                    </a:lnTo>
                    <a:lnTo>
                      <a:pt x="4116" y="16"/>
                    </a:lnTo>
                    <a:lnTo>
                      <a:pt x="4136" y="14"/>
                    </a:lnTo>
                    <a:lnTo>
                      <a:pt x="4158" y="14"/>
                    </a:lnTo>
                    <a:lnTo>
                      <a:pt x="4158" y="14"/>
                    </a:lnTo>
                    <a:lnTo>
                      <a:pt x="4190" y="30"/>
                    </a:lnTo>
                    <a:lnTo>
                      <a:pt x="4190" y="30"/>
                    </a:lnTo>
                    <a:lnTo>
                      <a:pt x="4206" y="48"/>
                    </a:lnTo>
                    <a:lnTo>
                      <a:pt x="4224" y="66"/>
                    </a:lnTo>
                    <a:lnTo>
                      <a:pt x="4240" y="88"/>
                    </a:lnTo>
                    <a:lnTo>
                      <a:pt x="4258" y="114"/>
                    </a:lnTo>
                    <a:lnTo>
                      <a:pt x="4258" y="114"/>
                    </a:lnTo>
                    <a:lnTo>
                      <a:pt x="4270" y="126"/>
                    </a:lnTo>
                    <a:lnTo>
                      <a:pt x="4284" y="144"/>
                    </a:lnTo>
                    <a:lnTo>
                      <a:pt x="4294" y="166"/>
                    </a:lnTo>
                    <a:lnTo>
                      <a:pt x="4298" y="178"/>
                    </a:lnTo>
                    <a:lnTo>
                      <a:pt x="4302" y="190"/>
                    </a:lnTo>
                    <a:lnTo>
                      <a:pt x="4302" y="190"/>
                    </a:lnTo>
                    <a:lnTo>
                      <a:pt x="4328" y="212"/>
                    </a:lnTo>
                    <a:lnTo>
                      <a:pt x="4344" y="228"/>
                    </a:lnTo>
                    <a:lnTo>
                      <a:pt x="4360" y="246"/>
                    </a:lnTo>
                    <a:lnTo>
                      <a:pt x="4360" y="246"/>
                    </a:lnTo>
                    <a:lnTo>
                      <a:pt x="4362" y="252"/>
                    </a:lnTo>
                    <a:lnTo>
                      <a:pt x="4362" y="258"/>
                    </a:lnTo>
                    <a:lnTo>
                      <a:pt x="4362" y="270"/>
                    </a:lnTo>
                    <a:lnTo>
                      <a:pt x="4362" y="276"/>
                    </a:lnTo>
                    <a:lnTo>
                      <a:pt x="4366" y="282"/>
                    </a:lnTo>
                    <a:lnTo>
                      <a:pt x="4372" y="288"/>
                    </a:lnTo>
                    <a:lnTo>
                      <a:pt x="4382" y="294"/>
                    </a:lnTo>
                    <a:lnTo>
                      <a:pt x="4382" y="294"/>
                    </a:lnTo>
                    <a:lnTo>
                      <a:pt x="4406" y="318"/>
                    </a:lnTo>
                    <a:lnTo>
                      <a:pt x="4406" y="318"/>
                    </a:lnTo>
                    <a:lnTo>
                      <a:pt x="4406" y="334"/>
                    </a:lnTo>
                    <a:lnTo>
                      <a:pt x="4408" y="344"/>
                    </a:lnTo>
                    <a:lnTo>
                      <a:pt x="4412" y="356"/>
                    </a:lnTo>
                    <a:lnTo>
                      <a:pt x="4412" y="356"/>
                    </a:lnTo>
                    <a:lnTo>
                      <a:pt x="4438" y="356"/>
                    </a:lnTo>
                    <a:lnTo>
                      <a:pt x="4450" y="356"/>
                    </a:lnTo>
                    <a:lnTo>
                      <a:pt x="4462" y="354"/>
                    </a:lnTo>
                    <a:lnTo>
                      <a:pt x="4462" y="354"/>
                    </a:lnTo>
                    <a:lnTo>
                      <a:pt x="4498" y="354"/>
                    </a:lnTo>
                    <a:lnTo>
                      <a:pt x="4498" y="354"/>
                    </a:lnTo>
                    <a:lnTo>
                      <a:pt x="4512" y="362"/>
                    </a:lnTo>
                    <a:lnTo>
                      <a:pt x="4520" y="364"/>
                    </a:lnTo>
                    <a:lnTo>
                      <a:pt x="4532" y="366"/>
                    </a:lnTo>
                    <a:lnTo>
                      <a:pt x="4532" y="366"/>
                    </a:lnTo>
                    <a:lnTo>
                      <a:pt x="4532" y="362"/>
                    </a:lnTo>
                    <a:lnTo>
                      <a:pt x="4532" y="362"/>
                    </a:lnTo>
                    <a:lnTo>
                      <a:pt x="4538" y="360"/>
                    </a:lnTo>
                    <a:lnTo>
                      <a:pt x="4548" y="358"/>
                    </a:lnTo>
                    <a:lnTo>
                      <a:pt x="4568" y="358"/>
                    </a:lnTo>
                    <a:lnTo>
                      <a:pt x="4568" y="358"/>
                    </a:lnTo>
                    <a:lnTo>
                      <a:pt x="4584" y="374"/>
                    </a:lnTo>
                    <a:lnTo>
                      <a:pt x="4608" y="396"/>
                    </a:lnTo>
                    <a:lnTo>
                      <a:pt x="4608" y="396"/>
                    </a:lnTo>
                    <a:lnTo>
                      <a:pt x="4626" y="396"/>
                    </a:lnTo>
                    <a:lnTo>
                      <a:pt x="4640" y="400"/>
                    </a:lnTo>
                    <a:lnTo>
                      <a:pt x="4652" y="406"/>
                    </a:lnTo>
                    <a:lnTo>
                      <a:pt x="4660" y="414"/>
                    </a:lnTo>
                    <a:lnTo>
                      <a:pt x="4668" y="426"/>
                    </a:lnTo>
                    <a:lnTo>
                      <a:pt x="4674" y="440"/>
                    </a:lnTo>
                    <a:lnTo>
                      <a:pt x="4684" y="478"/>
                    </a:lnTo>
                    <a:lnTo>
                      <a:pt x="4684" y="478"/>
                    </a:lnTo>
                    <a:lnTo>
                      <a:pt x="4714" y="512"/>
                    </a:lnTo>
                    <a:lnTo>
                      <a:pt x="4714" y="512"/>
                    </a:lnTo>
                    <a:lnTo>
                      <a:pt x="4722" y="512"/>
                    </a:lnTo>
                    <a:lnTo>
                      <a:pt x="4722" y="512"/>
                    </a:lnTo>
                    <a:lnTo>
                      <a:pt x="4744" y="506"/>
                    </a:lnTo>
                    <a:lnTo>
                      <a:pt x="4770" y="500"/>
                    </a:lnTo>
                    <a:lnTo>
                      <a:pt x="4796" y="490"/>
                    </a:lnTo>
                    <a:lnTo>
                      <a:pt x="4806" y="486"/>
                    </a:lnTo>
                    <a:lnTo>
                      <a:pt x="4814" y="480"/>
                    </a:lnTo>
                    <a:lnTo>
                      <a:pt x="4814" y="480"/>
                    </a:lnTo>
                    <a:lnTo>
                      <a:pt x="4828" y="458"/>
                    </a:lnTo>
                    <a:lnTo>
                      <a:pt x="4840" y="442"/>
                    </a:lnTo>
                    <a:lnTo>
                      <a:pt x="4856" y="426"/>
                    </a:lnTo>
                    <a:lnTo>
                      <a:pt x="4874" y="412"/>
                    </a:lnTo>
                    <a:lnTo>
                      <a:pt x="4874" y="412"/>
                    </a:lnTo>
                    <a:lnTo>
                      <a:pt x="4888" y="394"/>
                    </a:lnTo>
                    <a:lnTo>
                      <a:pt x="4906" y="378"/>
                    </a:lnTo>
                    <a:lnTo>
                      <a:pt x="4942" y="346"/>
                    </a:lnTo>
                    <a:lnTo>
                      <a:pt x="4942" y="346"/>
                    </a:lnTo>
                    <a:lnTo>
                      <a:pt x="4946" y="346"/>
                    </a:lnTo>
                    <a:lnTo>
                      <a:pt x="4950" y="342"/>
                    </a:lnTo>
                    <a:lnTo>
                      <a:pt x="4956" y="336"/>
                    </a:lnTo>
                    <a:lnTo>
                      <a:pt x="4956" y="336"/>
                    </a:lnTo>
                    <a:lnTo>
                      <a:pt x="4972" y="336"/>
                    </a:lnTo>
                    <a:lnTo>
                      <a:pt x="4982" y="338"/>
                    </a:lnTo>
                    <a:lnTo>
                      <a:pt x="4994" y="342"/>
                    </a:lnTo>
                    <a:lnTo>
                      <a:pt x="4994" y="342"/>
                    </a:lnTo>
                    <a:lnTo>
                      <a:pt x="4996" y="350"/>
                    </a:lnTo>
                    <a:lnTo>
                      <a:pt x="4996" y="362"/>
                    </a:lnTo>
                    <a:lnTo>
                      <a:pt x="4992" y="384"/>
                    </a:lnTo>
                    <a:lnTo>
                      <a:pt x="4992" y="384"/>
                    </a:lnTo>
                    <a:lnTo>
                      <a:pt x="4992" y="418"/>
                    </a:lnTo>
                    <a:lnTo>
                      <a:pt x="4992" y="418"/>
                    </a:lnTo>
                    <a:lnTo>
                      <a:pt x="5010" y="434"/>
                    </a:lnTo>
                    <a:lnTo>
                      <a:pt x="5018" y="446"/>
                    </a:lnTo>
                    <a:lnTo>
                      <a:pt x="5024" y="462"/>
                    </a:lnTo>
                    <a:lnTo>
                      <a:pt x="5024" y="462"/>
                    </a:lnTo>
                    <a:lnTo>
                      <a:pt x="5020" y="514"/>
                    </a:lnTo>
                    <a:lnTo>
                      <a:pt x="5020" y="514"/>
                    </a:lnTo>
                    <a:lnTo>
                      <a:pt x="5010" y="540"/>
                    </a:lnTo>
                    <a:lnTo>
                      <a:pt x="5010" y="540"/>
                    </a:lnTo>
                    <a:lnTo>
                      <a:pt x="5004" y="550"/>
                    </a:lnTo>
                    <a:lnTo>
                      <a:pt x="5002" y="560"/>
                    </a:lnTo>
                    <a:lnTo>
                      <a:pt x="5002" y="574"/>
                    </a:lnTo>
                    <a:lnTo>
                      <a:pt x="5006" y="588"/>
                    </a:lnTo>
                    <a:lnTo>
                      <a:pt x="5006" y="588"/>
                    </a:lnTo>
                    <a:lnTo>
                      <a:pt x="5004" y="666"/>
                    </a:lnTo>
                    <a:lnTo>
                      <a:pt x="5004" y="666"/>
                    </a:lnTo>
                    <a:lnTo>
                      <a:pt x="4994" y="714"/>
                    </a:lnTo>
                    <a:lnTo>
                      <a:pt x="4994" y="714"/>
                    </a:lnTo>
                    <a:lnTo>
                      <a:pt x="4996" y="748"/>
                    </a:lnTo>
                    <a:lnTo>
                      <a:pt x="4996" y="748"/>
                    </a:lnTo>
                    <a:lnTo>
                      <a:pt x="4984" y="764"/>
                    </a:lnTo>
                    <a:lnTo>
                      <a:pt x="4984" y="764"/>
                    </a:lnTo>
                    <a:lnTo>
                      <a:pt x="4974" y="770"/>
                    </a:lnTo>
                    <a:lnTo>
                      <a:pt x="4966" y="772"/>
                    </a:lnTo>
                    <a:lnTo>
                      <a:pt x="4956" y="772"/>
                    </a:lnTo>
                    <a:lnTo>
                      <a:pt x="4946" y="772"/>
                    </a:lnTo>
                    <a:lnTo>
                      <a:pt x="4930" y="770"/>
                    </a:lnTo>
                    <a:lnTo>
                      <a:pt x="4918" y="766"/>
                    </a:lnTo>
                    <a:lnTo>
                      <a:pt x="4918" y="766"/>
                    </a:lnTo>
                    <a:lnTo>
                      <a:pt x="4896" y="764"/>
                    </a:lnTo>
                    <a:lnTo>
                      <a:pt x="4896" y="764"/>
                    </a:lnTo>
                    <a:lnTo>
                      <a:pt x="4890" y="772"/>
                    </a:lnTo>
                    <a:lnTo>
                      <a:pt x="4886" y="782"/>
                    </a:lnTo>
                    <a:lnTo>
                      <a:pt x="4886" y="782"/>
                    </a:lnTo>
                    <a:lnTo>
                      <a:pt x="4876" y="790"/>
                    </a:lnTo>
                    <a:lnTo>
                      <a:pt x="4866" y="798"/>
                    </a:lnTo>
                    <a:lnTo>
                      <a:pt x="4858" y="802"/>
                    </a:lnTo>
                    <a:lnTo>
                      <a:pt x="4852" y="808"/>
                    </a:lnTo>
                    <a:lnTo>
                      <a:pt x="4850" y="816"/>
                    </a:lnTo>
                    <a:lnTo>
                      <a:pt x="4850" y="824"/>
                    </a:lnTo>
                    <a:lnTo>
                      <a:pt x="4858" y="836"/>
                    </a:lnTo>
                    <a:lnTo>
                      <a:pt x="4870" y="854"/>
                    </a:lnTo>
                    <a:lnTo>
                      <a:pt x="4870" y="854"/>
                    </a:lnTo>
                    <a:lnTo>
                      <a:pt x="4876" y="874"/>
                    </a:lnTo>
                    <a:lnTo>
                      <a:pt x="4884" y="896"/>
                    </a:lnTo>
                    <a:lnTo>
                      <a:pt x="4894" y="920"/>
                    </a:lnTo>
                    <a:lnTo>
                      <a:pt x="4906" y="944"/>
                    </a:lnTo>
                    <a:lnTo>
                      <a:pt x="4906" y="944"/>
                    </a:lnTo>
                    <a:lnTo>
                      <a:pt x="4910" y="970"/>
                    </a:lnTo>
                    <a:lnTo>
                      <a:pt x="4914" y="984"/>
                    </a:lnTo>
                    <a:lnTo>
                      <a:pt x="4920" y="1000"/>
                    </a:lnTo>
                    <a:lnTo>
                      <a:pt x="4920" y="1000"/>
                    </a:lnTo>
                    <a:lnTo>
                      <a:pt x="4920" y="1012"/>
                    </a:lnTo>
                    <a:lnTo>
                      <a:pt x="4922" y="1030"/>
                    </a:lnTo>
                    <a:lnTo>
                      <a:pt x="4920" y="1040"/>
                    </a:lnTo>
                    <a:lnTo>
                      <a:pt x="4918" y="1048"/>
                    </a:lnTo>
                    <a:lnTo>
                      <a:pt x="4916" y="1054"/>
                    </a:lnTo>
                    <a:lnTo>
                      <a:pt x="4910" y="1060"/>
                    </a:lnTo>
                    <a:lnTo>
                      <a:pt x="4910" y="1060"/>
                    </a:lnTo>
                    <a:lnTo>
                      <a:pt x="4900" y="1086"/>
                    </a:lnTo>
                    <a:lnTo>
                      <a:pt x="4900" y="1086"/>
                    </a:lnTo>
                    <a:lnTo>
                      <a:pt x="4894" y="1122"/>
                    </a:lnTo>
                    <a:lnTo>
                      <a:pt x="4894" y="1122"/>
                    </a:lnTo>
                    <a:lnTo>
                      <a:pt x="4884" y="1128"/>
                    </a:lnTo>
                    <a:lnTo>
                      <a:pt x="4884" y="1128"/>
                    </a:lnTo>
                    <a:lnTo>
                      <a:pt x="4876" y="1126"/>
                    </a:lnTo>
                    <a:lnTo>
                      <a:pt x="4870" y="1126"/>
                    </a:lnTo>
                    <a:lnTo>
                      <a:pt x="4866" y="1122"/>
                    </a:lnTo>
                    <a:lnTo>
                      <a:pt x="4860" y="1116"/>
                    </a:lnTo>
                    <a:lnTo>
                      <a:pt x="4860" y="1116"/>
                    </a:lnTo>
                    <a:lnTo>
                      <a:pt x="4852" y="1120"/>
                    </a:lnTo>
                    <a:lnTo>
                      <a:pt x="4844" y="1120"/>
                    </a:lnTo>
                    <a:lnTo>
                      <a:pt x="4832" y="1116"/>
                    </a:lnTo>
                    <a:lnTo>
                      <a:pt x="4832" y="1116"/>
                    </a:lnTo>
                    <a:lnTo>
                      <a:pt x="4830" y="1070"/>
                    </a:lnTo>
                    <a:lnTo>
                      <a:pt x="4830" y="1070"/>
                    </a:lnTo>
                    <a:lnTo>
                      <a:pt x="4824" y="1062"/>
                    </a:lnTo>
                    <a:lnTo>
                      <a:pt x="4820" y="1060"/>
                    </a:lnTo>
                    <a:lnTo>
                      <a:pt x="4818" y="1060"/>
                    </a:lnTo>
                    <a:lnTo>
                      <a:pt x="4812" y="1064"/>
                    </a:lnTo>
                    <a:lnTo>
                      <a:pt x="4808" y="1072"/>
                    </a:lnTo>
                    <a:lnTo>
                      <a:pt x="4800" y="1092"/>
                    </a:lnTo>
                    <a:lnTo>
                      <a:pt x="4798" y="1106"/>
                    </a:lnTo>
                    <a:lnTo>
                      <a:pt x="4798" y="1106"/>
                    </a:lnTo>
                    <a:lnTo>
                      <a:pt x="4786" y="1124"/>
                    </a:lnTo>
                    <a:lnTo>
                      <a:pt x="4776" y="1142"/>
                    </a:lnTo>
                    <a:lnTo>
                      <a:pt x="4766" y="1160"/>
                    </a:lnTo>
                    <a:lnTo>
                      <a:pt x="4754" y="1176"/>
                    </a:lnTo>
                    <a:lnTo>
                      <a:pt x="4754" y="1176"/>
                    </a:lnTo>
                    <a:lnTo>
                      <a:pt x="4740" y="1182"/>
                    </a:lnTo>
                    <a:lnTo>
                      <a:pt x="4728" y="1184"/>
                    </a:lnTo>
                    <a:lnTo>
                      <a:pt x="4704" y="1188"/>
                    </a:lnTo>
                    <a:lnTo>
                      <a:pt x="4704" y="1188"/>
                    </a:lnTo>
                    <a:lnTo>
                      <a:pt x="4700" y="1194"/>
                    </a:lnTo>
                    <a:lnTo>
                      <a:pt x="4700" y="1208"/>
                    </a:lnTo>
                    <a:lnTo>
                      <a:pt x="4700" y="1208"/>
                    </a:lnTo>
                    <a:lnTo>
                      <a:pt x="4704" y="1214"/>
                    </a:lnTo>
                    <a:lnTo>
                      <a:pt x="4704" y="1214"/>
                    </a:lnTo>
                    <a:lnTo>
                      <a:pt x="4712" y="1218"/>
                    </a:lnTo>
                    <a:lnTo>
                      <a:pt x="4720" y="1226"/>
                    </a:lnTo>
                    <a:lnTo>
                      <a:pt x="4722" y="1230"/>
                    </a:lnTo>
                    <a:lnTo>
                      <a:pt x="4724" y="1236"/>
                    </a:lnTo>
                    <a:lnTo>
                      <a:pt x="4726" y="1244"/>
                    </a:lnTo>
                    <a:lnTo>
                      <a:pt x="4724" y="1252"/>
                    </a:lnTo>
                    <a:lnTo>
                      <a:pt x="4724" y="1252"/>
                    </a:lnTo>
                    <a:lnTo>
                      <a:pt x="4712" y="1266"/>
                    </a:lnTo>
                    <a:lnTo>
                      <a:pt x="4704" y="1272"/>
                    </a:lnTo>
                    <a:lnTo>
                      <a:pt x="4696" y="1276"/>
                    </a:lnTo>
                    <a:lnTo>
                      <a:pt x="4696" y="1276"/>
                    </a:lnTo>
                    <a:lnTo>
                      <a:pt x="4640" y="1274"/>
                    </a:lnTo>
                    <a:lnTo>
                      <a:pt x="4640" y="1274"/>
                    </a:lnTo>
                    <a:lnTo>
                      <a:pt x="4628" y="1268"/>
                    </a:lnTo>
                    <a:lnTo>
                      <a:pt x="4616" y="1260"/>
                    </a:lnTo>
                    <a:lnTo>
                      <a:pt x="4610" y="1258"/>
                    </a:lnTo>
                    <a:lnTo>
                      <a:pt x="4604" y="1258"/>
                    </a:lnTo>
                    <a:lnTo>
                      <a:pt x="4598" y="1258"/>
                    </a:lnTo>
                    <a:lnTo>
                      <a:pt x="4594" y="1260"/>
                    </a:lnTo>
                    <a:lnTo>
                      <a:pt x="4594" y="1260"/>
                    </a:lnTo>
                    <a:lnTo>
                      <a:pt x="4584" y="1276"/>
                    </a:lnTo>
                    <a:lnTo>
                      <a:pt x="4576" y="1294"/>
                    </a:lnTo>
                    <a:lnTo>
                      <a:pt x="4564" y="1334"/>
                    </a:lnTo>
                    <a:lnTo>
                      <a:pt x="4564" y="1334"/>
                    </a:lnTo>
                    <a:lnTo>
                      <a:pt x="4552" y="1348"/>
                    </a:lnTo>
                    <a:lnTo>
                      <a:pt x="4544" y="1364"/>
                    </a:lnTo>
                    <a:lnTo>
                      <a:pt x="4544" y="1364"/>
                    </a:lnTo>
                    <a:lnTo>
                      <a:pt x="4522" y="1386"/>
                    </a:lnTo>
                    <a:lnTo>
                      <a:pt x="4522" y="1386"/>
                    </a:lnTo>
                    <a:lnTo>
                      <a:pt x="4494" y="1402"/>
                    </a:lnTo>
                    <a:lnTo>
                      <a:pt x="4482" y="1412"/>
                    </a:lnTo>
                    <a:lnTo>
                      <a:pt x="4476" y="1416"/>
                    </a:lnTo>
                    <a:lnTo>
                      <a:pt x="4474" y="1422"/>
                    </a:lnTo>
                    <a:lnTo>
                      <a:pt x="4474" y="1422"/>
                    </a:lnTo>
                    <a:lnTo>
                      <a:pt x="4462" y="1430"/>
                    </a:lnTo>
                    <a:lnTo>
                      <a:pt x="4450" y="1442"/>
                    </a:lnTo>
                    <a:lnTo>
                      <a:pt x="4428" y="1468"/>
                    </a:lnTo>
                    <a:lnTo>
                      <a:pt x="4428" y="1468"/>
                    </a:lnTo>
                    <a:lnTo>
                      <a:pt x="4426" y="1506"/>
                    </a:lnTo>
                    <a:lnTo>
                      <a:pt x="4426" y="1506"/>
                    </a:lnTo>
                    <a:lnTo>
                      <a:pt x="4386" y="1524"/>
                    </a:lnTo>
                    <a:lnTo>
                      <a:pt x="4386" y="1524"/>
                    </a:lnTo>
                    <a:lnTo>
                      <a:pt x="4366" y="1528"/>
                    </a:lnTo>
                    <a:lnTo>
                      <a:pt x="4350" y="1534"/>
                    </a:lnTo>
                    <a:lnTo>
                      <a:pt x="4336" y="1540"/>
                    </a:lnTo>
                    <a:lnTo>
                      <a:pt x="4322" y="1548"/>
                    </a:lnTo>
                    <a:lnTo>
                      <a:pt x="4310" y="1556"/>
                    </a:lnTo>
                    <a:lnTo>
                      <a:pt x="4298" y="1566"/>
                    </a:lnTo>
                    <a:lnTo>
                      <a:pt x="4274" y="1592"/>
                    </a:lnTo>
                    <a:lnTo>
                      <a:pt x="4274" y="1592"/>
                    </a:lnTo>
                    <a:lnTo>
                      <a:pt x="4266" y="1604"/>
                    </a:lnTo>
                    <a:lnTo>
                      <a:pt x="4260" y="1616"/>
                    </a:lnTo>
                    <a:lnTo>
                      <a:pt x="4260" y="1616"/>
                    </a:lnTo>
                    <a:lnTo>
                      <a:pt x="4256" y="1642"/>
                    </a:lnTo>
                    <a:lnTo>
                      <a:pt x="4244" y="1668"/>
                    </a:lnTo>
                    <a:lnTo>
                      <a:pt x="4244" y="1668"/>
                    </a:lnTo>
                    <a:lnTo>
                      <a:pt x="4238" y="1670"/>
                    </a:lnTo>
                    <a:lnTo>
                      <a:pt x="4228" y="1674"/>
                    </a:lnTo>
                    <a:lnTo>
                      <a:pt x="4206" y="1678"/>
                    </a:lnTo>
                    <a:lnTo>
                      <a:pt x="4184" y="1678"/>
                    </a:lnTo>
                    <a:lnTo>
                      <a:pt x="4176" y="1676"/>
                    </a:lnTo>
                    <a:lnTo>
                      <a:pt x="4172" y="1674"/>
                    </a:lnTo>
                    <a:lnTo>
                      <a:pt x="4172" y="1674"/>
                    </a:lnTo>
                    <a:lnTo>
                      <a:pt x="4172" y="1664"/>
                    </a:lnTo>
                    <a:lnTo>
                      <a:pt x="4176" y="1656"/>
                    </a:lnTo>
                    <a:lnTo>
                      <a:pt x="4178" y="1648"/>
                    </a:lnTo>
                    <a:lnTo>
                      <a:pt x="4182" y="1644"/>
                    </a:lnTo>
                    <a:lnTo>
                      <a:pt x="4194" y="1632"/>
                    </a:lnTo>
                    <a:lnTo>
                      <a:pt x="4206" y="1620"/>
                    </a:lnTo>
                    <a:lnTo>
                      <a:pt x="4206" y="1620"/>
                    </a:lnTo>
                    <a:lnTo>
                      <a:pt x="4212" y="1606"/>
                    </a:lnTo>
                    <a:lnTo>
                      <a:pt x="4212" y="1606"/>
                    </a:lnTo>
                    <a:lnTo>
                      <a:pt x="4202" y="1600"/>
                    </a:lnTo>
                    <a:lnTo>
                      <a:pt x="4194" y="1594"/>
                    </a:lnTo>
                    <a:lnTo>
                      <a:pt x="4190" y="1586"/>
                    </a:lnTo>
                    <a:lnTo>
                      <a:pt x="4186" y="1580"/>
                    </a:lnTo>
                    <a:lnTo>
                      <a:pt x="4186" y="1572"/>
                    </a:lnTo>
                    <a:lnTo>
                      <a:pt x="4186" y="1564"/>
                    </a:lnTo>
                    <a:lnTo>
                      <a:pt x="4190" y="1548"/>
                    </a:lnTo>
                    <a:lnTo>
                      <a:pt x="4190" y="1548"/>
                    </a:lnTo>
                    <a:lnTo>
                      <a:pt x="4224" y="1502"/>
                    </a:lnTo>
                    <a:lnTo>
                      <a:pt x="4224" y="1502"/>
                    </a:lnTo>
                    <a:lnTo>
                      <a:pt x="4228" y="1462"/>
                    </a:lnTo>
                    <a:lnTo>
                      <a:pt x="4228" y="1462"/>
                    </a:lnTo>
                    <a:lnTo>
                      <a:pt x="4216" y="1448"/>
                    </a:lnTo>
                    <a:lnTo>
                      <a:pt x="4206" y="1438"/>
                    </a:lnTo>
                    <a:lnTo>
                      <a:pt x="4196" y="1430"/>
                    </a:lnTo>
                    <a:lnTo>
                      <a:pt x="4188" y="1424"/>
                    </a:lnTo>
                    <a:lnTo>
                      <a:pt x="4188" y="1424"/>
                    </a:lnTo>
                    <a:lnTo>
                      <a:pt x="4154" y="1430"/>
                    </a:lnTo>
                    <a:lnTo>
                      <a:pt x="4154" y="1430"/>
                    </a:lnTo>
                    <a:lnTo>
                      <a:pt x="4142" y="1440"/>
                    </a:lnTo>
                    <a:lnTo>
                      <a:pt x="4130" y="1452"/>
                    </a:lnTo>
                    <a:lnTo>
                      <a:pt x="4112" y="1476"/>
                    </a:lnTo>
                    <a:lnTo>
                      <a:pt x="4112" y="1476"/>
                    </a:lnTo>
                    <a:lnTo>
                      <a:pt x="4092" y="1506"/>
                    </a:lnTo>
                    <a:lnTo>
                      <a:pt x="4082" y="1522"/>
                    </a:lnTo>
                    <a:lnTo>
                      <a:pt x="4070" y="1536"/>
                    </a:lnTo>
                    <a:lnTo>
                      <a:pt x="4070" y="1536"/>
                    </a:lnTo>
                    <a:lnTo>
                      <a:pt x="4060" y="1544"/>
                    </a:lnTo>
                    <a:lnTo>
                      <a:pt x="4050" y="1552"/>
                    </a:lnTo>
                    <a:lnTo>
                      <a:pt x="4036" y="1570"/>
                    </a:lnTo>
                    <a:lnTo>
                      <a:pt x="4006" y="1610"/>
                    </a:lnTo>
                    <a:lnTo>
                      <a:pt x="4006" y="1610"/>
                    </a:lnTo>
                    <a:lnTo>
                      <a:pt x="4002" y="1626"/>
                    </a:lnTo>
                    <a:lnTo>
                      <a:pt x="4002" y="1626"/>
                    </a:lnTo>
                    <a:lnTo>
                      <a:pt x="3992" y="1634"/>
                    </a:lnTo>
                    <a:lnTo>
                      <a:pt x="3984" y="1644"/>
                    </a:lnTo>
                    <a:lnTo>
                      <a:pt x="3984" y="1644"/>
                    </a:lnTo>
                    <a:lnTo>
                      <a:pt x="3948" y="1664"/>
                    </a:lnTo>
                    <a:lnTo>
                      <a:pt x="3948" y="1664"/>
                    </a:lnTo>
                    <a:lnTo>
                      <a:pt x="3906" y="1674"/>
                    </a:lnTo>
                    <a:lnTo>
                      <a:pt x="3886" y="1680"/>
                    </a:lnTo>
                    <a:lnTo>
                      <a:pt x="3866" y="1690"/>
                    </a:lnTo>
                    <a:lnTo>
                      <a:pt x="3866" y="1690"/>
                    </a:lnTo>
                    <a:lnTo>
                      <a:pt x="3864" y="1698"/>
                    </a:lnTo>
                    <a:lnTo>
                      <a:pt x="3862" y="1708"/>
                    </a:lnTo>
                    <a:lnTo>
                      <a:pt x="3864" y="1718"/>
                    </a:lnTo>
                    <a:lnTo>
                      <a:pt x="3866" y="1726"/>
                    </a:lnTo>
                    <a:lnTo>
                      <a:pt x="3874" y="1746"/>
                    </a:lnTo>
                    <a:lnTo>
                      <a:pt x="3886" y="1768"/>
                    </a:lnTo>
                    <a:lnTo>
                      <a:pt x="3886" y="1768"/>
                    </a:lnTo>
                    <a:lnTo>
                      <a:pt x="3888" y="1768"/>
                    </a:lnTo>
                    <a:lnTo>
                      <a:pt x="3890" y="1772"/>
                    </a:lnTo>
                    <a:lnTo>
                      <a:pt x="3894" y="1780"/>
                    </a:lnTo>
                    <a:lnTo>
                      <a:pt x="3900" y="1806"/>
                    </a:lnTo>
                    <a:lnTo>
                      <a:pt x="3900" y="1806"/>
                    </a:lnTo>
                    <a:lnTo>
                      <a:pt x="3902" y="1812"/>
                    </a:lnTo>
                    <a:lnTo>
                      <a:pt x="3902" y="1812"/>
                    </a:lnTo>
                    <a:lnTo>
                      <a:pt x="3912" y="1812"/>
                    </a:lnTo>
                    <a:lnTo>
                      <a:pt x="3912" y="1812"/>
                    </a:lnTo>
                    <a:lnTo>
                      <a:pt x="3920" y="1794"/>
                    </a:lnTo>
                    <a:lnTo>
                      <a:pt x="3922" y="1790"/>
                    </a:lnTo>
                    <a:lnTo>
                      <a:pt x="3926" y="1788"/>
                    </a:lnTo>
                    <a:lnTo>
                      <a:pt x="3938" y="1788"/>
                    </a:lnTo>
                    <a:lnTo>
                      <a:pt x="3960" y="1790"/>
                    </a:lnTo>
                    <a:lnTo>
                      <a:pt x="3960" y="1790"/>
                    </a:lnTo>
                    <a:lnTo>
                      <a:pt x="3962" y="1786"/>
                    </a:lnTo>
                    <a:lnTo>
                      <a:pt x="3968" y="1786"/>
                    </a:lnTo>
                    <a:lnTo>
                      <a:pt x="3984" y="1786"/>
                    </a:lnTo>
                    <a:lnTo>
                      <a:pt x="3984" y="1786"/>
                    </a:lnTo>
                    <a:lnTo>
                      <a:pt x="3986" y="1792"/>
                    </a:lnTo>
                    <a:lnTo>
                      <a:pt x="3988" y="1796"/>
                    </a:lnTo>
                    <a:lnTo>
                      <a:pt x="4000" y="1814"/>
                    </a:lnTo>
                    <a:lnTo>
                      <a:pt x="4000" y="1814"/>
                    </a:lnTo>
                    <a:lnTo>
                      <a:pt x="4000" y="1856"/>
                    </a:lnTo>
                    <a:lnTo>
                      <a:pt x="4000" y="1856"/>
                    </a:lnTo>
                    <a:lnTo>
                      <a:pt x="4010" y="1864"/>
                    </a:lnTo>
                    <a:lnTo>
                      <a:pt x="4024" y="1872"/>
                    </a:lnTo>
                    <a:lnTo>
                      <a:pt x="4042" y="1880"/>
                    </a:lnTo>
                    <a:lnTo>
                      <a:pt x="4060" y="1884"/>
                    </a:lnTo>
                    <a:lnTo>
                      <a:pt x="4060" y="1884"/>
                    </a:lnTo>
                    <a:lnTo>
                      <a:pt x="4086" y="1838"/>
                    </a:lnTo>
                    <a:lnTo>
                      <a:pt x="4086" y="1838"/>
                    </a:lnTo>
                    <a:lnTo>
                      <a:pt x="4108" y="1814"/>
                    </a:lnTo>
                    <a:lnTo>
                      <a:pt x="4116" y="1804"/>
                    </a:lnTo>
                    <a:lnTo>
                      <a:pt x="4126" y="1798"/>
                    </a:lnTo>
                    <a:lnTo>
                      <a:pt x="4138" y="1792"/>
                    </a:lnTo>
                    <a:lnTo>
                      <a:pt x="4150" y="1790"/>
                    </a:lnTo>
                    <a:lnTo>
                      <a:pt x="4166" y="1790"/>
                    </a:lnTo>
                    <a:lnTo>
                      <a:pt x="4184" y="1792"/>
                    </a:lnTo>
                    <a:lnTo>
                      <a:pt x="4184" y="1792"/>
                    </a:lnTo>
                    <a:lnTo>
                      <a:pt x="4222" y="1808"/>
                    </a:lnTo>
                    <a:lnTo>
                      <a:pt x="4222" y="1808"/>
                    </a:lnTo>
                    <a:lnTo>
                      <a:pt x="4320" y="1806"/>
                    </a:lnTo>
                    <a:lnTo>
                      <a:pt x="4320" y="1806"/>
                    </a:lnTo>
                    <a:lnTo>
                      <a:pt x="4334" y="1814"/>
                    </a:lnTo>
                    <a:lnTo>
                      <a:pt x="4334" y="1814"/>
                    </a:lnTo>
                    <a:lnTo>
                      <a:pt x="4330" y="1824"/>
                    </a:lnTo>
                    <a:lnTo>
                      <a:pt x="4328" y="1834"/>
                    </a:lnTo>
                    <a:lnTo>
                      <a:pt x="4328" y="1834"/>
                    </a:lnTo>
                    <a:lnTo>
                      <a:pt x="4328" y="1844"/>
                    </a:lnTo>
                    <a:lnTo>
                      <a:pt x="4328" y="1854"/>
                    </a:lnTo>
                    <a:lnTo>
                      <a:pt x="4324" y="1864"/>
                    </a:lnTo>
                    <a:lnTo>
                      <a:pt x="4322" y="1868"/>
                    </a:lnTo>
                    <a:lnTo>
                      <a:pt x="4316" y="1874"/>
                    </a:lnTo>
                    <a:lnTo>
                      <a:pt x="4316" y="1874"/>
                    </a:lnTo>
                    <a:lnTo>
                      <a:pt x="4284" y="1874"/>
                    </a:lnTo>
                    <a:lnTo>
                      <a:pt x="4284" y="1874"/>
                    </a:lnTo>
                    <a:lnTo>
                      <a:pt x="4254" y="1890"/>
                    </a:lnTo>
                    <a:lnTo>
                      <a:pt x="4254" y="1890"/>
                    </a:lnTo>
                    <a:lnTo>
                      <a:pt x="4218" y="1916"/>
                    </a:lnTo>
                    <a:lnTo>
                      <a:pt x="4210" y="1924"/>
                    </a:lnTo>
                    <a:lnTo>
                      <a:pt x="4202" y="1932"/>
                    </a:lnTo>
                    <a:lnTo>
                      <a:pt x="4196" y="1940"/>
                    </a:lnTo>
                    <a:lnTo>
                      <a:pt x="4194" y="1950"/>
                    </a:lnTo>
                    <a:lnTo>
                      <a:pt x="4194" y="1950"/>
                    </a:lnTo>
                    <a:lnTo>
                      <a:pt x="4188" y="1954"/>
                    </a:lnTo>
                    <a:lnTo>
                      <a:pt x="4180" y="1958"/>
                    </a:lnTo>
                    <a:lnTo>
                      <a:pt x="4168" y="1964"/>
                    </a:lnTo>
                    <a:lnTo>
                      <a:pt x="4168" y="1964"/>
                    </a:lnTo>
                    <a:lnTo>
                      <a:pt x="4160" y="1972"/>
                    </a:lnTo>
                    <a:lnTo>
                      <a:pt x="4150" y="1976"/>
                    </a:lnTo>
                    <a:lnTo>
                      <a:pt x="4134" y="1982"/>
                    </a:lnTo>
                    <a:lnTo>
                      <a:pt x="4134" y="1982"/>
                    </a:lnTo>
                    <a:lnTo>
                      <a:pt x="4130" y="2018"/>
                    </a:lnTo>
                    <a:lnTo>
                      <a:pt x="4130" y="2018"/>
                    </a:lnTo>
                    <a:lnTo>
                      <a:pt x="4110" y="2042"/>
                    </a:lnTo>
                    <a:lnTo>
                      <a:pt x="4100" y="2054"/>
                    </a:lnTo>
                    <a:lnTo>
                      <a:pt x="4094" y="2066"/>
                    </a:lnTo>
                    <a:lnTo>
                      <a:pt x="4094" y="2066"/>
                    </a:lnTo>
                    <a:lnTo>
                      <a:pt x="4090" y="2102"/>
                    </a:lnTo>
                    <a:lnTo>
                      <a:pt x="4090" y="2102"/>
                    </a:lnTo>
                    <a:lnTo>
                      <a:pt x="4078" y="2122"/>
                    </a:lnTo>
                    <a:lnTo>
                      <a:pt x="4078" y="2122"/>
                    </a:lnTo>
                    <a:lnTo>
                      <a:pt x="4076" y="2140"/>
                    </a:lnTo>
                    <a:lnTo>
                      <a:pt x="4076" y="2140"/>
                    </a:lnTo>
                    <a:lnTo>
                      <a:pt x="4094" y="2152"/>
                    </a:lnTo>
                    <a:lnTo>
                      <a:pt x="4108" y="2160"/>
                    </a:lnTo>
                    <a:lnTo>
                      <a:pt x="4126" y="2168"/>
                    </a:lnTo>
                    <a:lnTo>
                      <a:pt x="4126" y="2168"/>
                    </a:lnTo>
                    <a:lnTo>
                      <a:pt x="4130" y="2174"/>
                    </a:lnTo>
                    <a:lnTo>
                      <a:pt x="4142" y="2182"/>
                    </a:lnTo>
                    <a:lnTo>
                      <a:pt x="4154" y="2190"/>
                    </a:lnTo>
                    <a:lnTo>
                      <a:pt x="4170" y="2194"/>
                    </a:lnTo>
                    <a:lnTo>
                      <a:pt x="4170" y="2194"/>
                    </a:lnTo>
                    <a:lnTo>
                      <a:pt x="4176" y="2200"/>
                    </a:lnTo>
                    <a:lnTo>
                      <a:pt x="4182" y="2210"/>
                    </a:lnTo>
                    <a:lnTo>
                      <a:pt x="4196" y="2232"/>
                    </a:lnTo>
                    <a:lnTo>
                      <a:pt x="4222" y="2284"/>
                    </a:lnTo>
                    <a:lnTo>
                      <a:pt x="4222" y="2284"/>
                    </a:lnTo>
                    <a:lnTo>
                      <a:pt x="4254" y="2332"/>
                    </a:lnTo>
                    <a:lnTo>
                      <a:pt x="4254" y="2332"/>
                    </a:lnTo>
                    <a:lnTo>
                      <a:pt x="4256" y="2348"/>
                    </a:lnTo>
                    <a:lnTo>
                      <a:pt x="4258" y="2358"/>
                    </a:lnTo>
                    <a:lnTo>
                      <a:pt x="4262" y="2368"/>
                    </a:lnTo>
                    <a:lnTo>
                      <a:pt x="4268" y="2378"/>
                    </a:lnTo>
                    <a:lnTo>
                      <a:pt x="4274" y="2386"/>
                    </a:lnTo>
                    <a:lnTo>
                      <a:pt x="4282" y="2392"/>
                    </a:lnTo>
                    <a:lnTo>
                      <a:pt x="4294" y="2394"/>
                    </a:lnTo>
                    <a:lnTo>
                      <a:pt x="4294" y="2394"/>
                    </a:lnTo>
                    <a:lnTo>
                      <a:pt x="4362" y="2438"/>
                    </a:lnTo>
                    <a:lnTo>
                      <a:pt x="4362" y="2438"/>
                    </a:lnTo>
                    <a:lnTo>
                      <a:pt x="4366" y="2448"/>
                    </a:lnTo>
                    <a:lnTo>
                      <a:pt x="4366" y="2462"/>
                    </a:lnTo>
                    <a:lnTo>
                      <a:pt x="4366" y="2462"/>
                    </a:lnTo>
                    <a:lnTo>
                      <a:pt x="4352" y="2472"/>
                    </a:lnTo>
                    <a:lnTo>
                      <a:pt x="4352" y="2472"/>
                    </a:lnTo>
                    <a:lnTo>
                      <a:pt x="4308" y="2470"/>
                    </a:lnTo>
                    <a:lnTo>
                      <a:pt x="4308" y="2470"/>
                    </a:lnTo>
                    <a:lnTo>
                      <a:pt x="4310" y="2476"/>
                    </a:lnTo>
                    <a:lnTo>
                      <a:pt x="4310" y="2476"/>
                    </a:lnTo>
                    <a:lnTo>
                      <a:pt x="4320" y="2476"/>
                    </a:lnTo>
                    <a:lnTo>
                      <a:pt x="4332" y="2480"/>
                    </a:lnTo>
                    <a:lnTo>
                      <a:pt x="4338" y="2482"/>
                    </a:lnTo>
                    <a:lnTo>
                      <a:pt x="4342" y="2486"/>
                    </a:lnTo>
                    <a:lnTo>
                      <a:pt x="4344" y="2494"/>
                    </a:lnTo>
                    <a:lnTo>
                      <a:pt x="4346" y="2502"/>
                    </a:lnTo>
                    <a:lnTo>
                      <a:pt x="4346" y="2502"/>
                    </a:lnTo>
                    <a:lnTo>
                      <a:pt x="4340" y="2512"/>
                    </a:lnTo>
                    <a:lnTo>
                      <a:pt x="4340" y="2512"/>
                    </a:lnTo>
                    <a:lnTo>
                      <a:pt x="4360" y="2522"/>
                    </a:lnTo>
                    <a:lnTo>
                      <a:pt x="4372" y="2528"/>
                    </a:lnTo>
                    <a:lnTo>
                      <a:pt x="4384" y="2538"/>
                    </a:lnTo>
                    <a:lnTo>
                      <a:pt x="4384" y="2538"/>
                    </a:lnTo>
                    <a:lnTo>
                      <a:pt x="4384" y="2564"/>
                    </a:lnTo>
                    <a:lnTo>
                      <a:pt x="4384" y="2564"/>
                    </a:lnTo>
                    <a:lnTo>
                      <a:pt x="4366" y="2582"/>
                    </a:lnTo>
                    <a:lnTo>
                      <a:pt x="4366" y="2582"/>
                    </a:lnTo>
                    <a:lnTo>
                      <a:pt x="4354" y="2588"/>
                    </a:lnTo>
                    <a:lnTo>
                      <a:pt x="4344" y="2594"/>
                    </a:lnTo>
                    <a:lnTo>
                      <a:pt x="4326" y="2610"/>
                    </a:lnTo>
                    <a:lnTo>
                      <a:pt x="4306" y="2628"/>
                    </a:lnTo>
                    <a:lnTo>
                      <a:pt x="4286" y="2646"/>
                    </a:lnTo>
                    <a:lnTo>
                      <a:pt x="4286" y="2646"/>
                    </a:lnTo>
                    <a:lnTo>
                      <a:pt x="4262" y="2652"/>
                    </a:lnTo>
                    <a:lnTo>
                      <a:pt x="4262" y="2652"/>
                    </a:lnTo>
                    <a:lnTo>
                      <a:pt x="4262" y="2660"/>
                    </a:lnTo>
                    <a:lnTo>
                      <a:pt x="4262" y="2660"/>
                    </a:lnTo>
                    <a:lnTo>
                      <a:pt x="4266" y="2664"/>
                    </a:lnTo>
                    <a:lnTo>
                      <a:pt x="4272" y="2668"/>
                    </a:lnTo>
                    <a:lnTo>
                      <a:pt x="4280" y="2670"/>
                    </a:lnTo>
                    <a:lnTo>
                      <a:pt x="4290" y="2670"/>
                    </a:lnTo>
                    <a:lnTo>
                      <a:pt x="4290" y="2670"/>
                    </a:lnTo>
                    <a:lnTo>
                      <a:pt x="4304" y="2660"/>
                    </a:lnTo>
                    <a:lnTo>
                      <a:pt x="4312" y="2652"/>
                    </a:lnTo>
                    <a:lnTo>
                      <a:pt x="4324" y="2648"/>
                    </a:lnTo>
                    <a:lnTo>
                      <a:pt x="4342" y="2646"/>
                    </a:lnTo>
                    <a:lnTo>
                      <a:pt x="4342" y="2646"/>
                    </a:lnTo>
                    <a:lnTo>
                      <a:pt x="4360" y="2656"/>
                    </a:lnTo>
                    <a:lnTo>
                      <a:pt x="4378" y="2662"/>
                    </a:lnTo>
                    <a:lnTo>
                      <a:pt x="4400" y="2666"/>
                    </a:lnTo>
                    <a:lnTo>
                      <a:pt x="4424" y="2668"/>
                    </a:lnTo>
                    <a:lnTo>
                      <a:pt x="4424" y="2668"/>
                    </a:lnTo>
                    <a:lnTo>
                      <a:pt x="4426" y="2670"/>
                    </a:lnTo>
                    <a:lnTo>
                      <a:pt x="4428" y="2674"/>
                    </a:lnTo>
                    <a:lnTo>
                      <a:pt x="4426" y="2680"/>
                    </a:lnTo>
                    <a:lnTo>
                      <a:pt x="4420" y="2686"/>
                    </a:lnTo>
                    <a:lnTo>
                      <a:pt x="4414" y="2694"/>
                    </a:lnTo>
                    <a:lnTo>
                      <a:pt x="4398" y="2708"/>
                    </a:lnTo>
                    <a:lnTo>
                      <a:pt x="4384" y="2716"/>
                    </a:lnTo>
                    <a:lnTo>
                      <a:pt x="4384" y="2716"/>
                    </a:lnTo>
                    <a:lnTo>
                      <a:pt x="4376" y="2722"/>
                    </a:lnTo>
                    <a:lnTo>
                      <a:pt x="4374" y="2726"/>
                    </a:lnTo>
                    <a:lnTo>
                      <a:pt x="4376" y="2730"/>
                    </a:lnTo>
                    <a:lnTo>
                      <a:pt x="4376" y="2730"/>
                    </a:lnTo>
                    <a:lnTo>
                      <a:pt x="4390" y="2730"/>
                    </a:lnTo>
                    <a:lnTo>
                      <a:pt x="4390" y="2730"/>
                    </a:lnTo>
                    <a:lnTo>
                      <a:pt x="4402" y="2714"/>
                    </a:lnTo>
                    <a:lnTo>
                      <a:pt x="4402" y="2714"/>
                    </a:lnTo>
                    <a:lnTo>
                      <a:pt x="4414" y="2716"/>
                    </a:lnTo>
                    <a:lnTo>
                      <a:pt x="4414" y="2716"/>
                    </a:lnTo>
                    <a:lnTo>
                      <a:pt x="4420" y="2728"/>
                    </a:lnTo>
                    <a:lnTo>
                      <a:pt x="4420" y="2738"/>
                    </a:lnTo>
                    <a:lnTo>
                      <a:pt x="4422" y="2752"/>
                    </a:lnTo>
                    <a:lnTo>
                      <a:pt x="4422" y="2752"/>
                    </a:lnTo>
                    <a:lnTo>
                      <a:pt x="4412" y="2762"/>
                    </a:lnTo>
                    <a:lnTo>
                      <a:pt x="4412" y="2762"/>
                    </a:lnTo>
                    <a:lnTo>
                      <a:pt x="4392" y="2766"/>
                    </a:lnTo>
                    <a:lnTo>
                      <a:pt x="4382" y="2770"/>
                    </a:lnTo>
                    <a:lnTo>
                      <a:pt x="4380" y="2774"/>
                    </a:lnTo>
                    <a:lnTo>
                      <a:pt x="4378" y="2778"/>
                    </a:lnTo>
                    <a:lnTo>
                      <a:pt x="4378" y="2778"/>
                    </a:lnTo>
                    <a:lnTo>
                      <a:pt x="4400" y="2790"/>
                    </a:lnTo>
                    <a:lnTo>
                      <a:pt x="4400" y="2790"/>
                    </a:lnTo>
                    <a:lnTo>
                      <a:pt x="4396" y="2846"/>
                    </a:lnTo>
                    <a:lnTo>
                      <a:pt x="4396" y="2846"/>
                    </a:lnTo>
                    <a:lnTo>
                      <a:pt x="4404" y="2860"/>
                    </a:lnTo>
                    <a:lnTo>
                      <a:pt x="4404" y="2860"/>
                    </a:lnTo>
                    <a:lnTo>
                      <a:pt x="4402" y="2870"/>
                    </a:lnTo>
                    <a:lnTo>
                      <a:pt x="4400" y="2882"/>
                    </a:lnTo>
                    <a:lnTo>
                      <a:pt x="4396" y="2894"/>
                    </a:lnTo>
                    <a:lnTo>
                      <a:pt x="4392" y="2900"/>
                    </a:lnTo>
                    <a:lnTo>
                      <a:pt x="4388" y="2904"/>
                    </a:lnTo>
                    <a:lnTo>
                      <a:pt x="4388" y="2904"/>
                    </a:lnTo>
                    <a:lnTo>
                      <a:pt x="4368" y="2904"/>
                    </a:lnTo>
                    <a:lnTo>
                      <a:pt x="4368" y="2904"/>
                    </a:lnTo>
                    <a:lnTo>
                      <a:pt x="4364" y="2892"/>
                    </a:lnTo>
                    <a:lnTo>
                      <a:pt x="4364" y="2892"/>
                    </a:lnTo>
                    <a:lnTo>
                      <a:pt x="4336" y="2920"/>
                    </a:lnTo>
                    <a:lnTo>
                      <a:pt x="4328" y="2930"/>
                    </a:lnTo>
                    <a:lnTo>
                      <a:pt x="4322" y="2942"/>
                    </a:lnTo>
                    <a:lnTo>
                      <a:pt x="4318" y="2954"/>
                    </a:lnTo>
                    <a:lnTo>
                      <a:pt x="4316" y="2968"/>
                    </a:lnTo>
                    <a:lnTo>
                      <a:pt x="4316" y="3008"/>
                    </a:lnTo>
                    <a:lnTo>
                      <a:pt x="4316" y="3008"/>
                    </a:lnTo>
                    <a:lnTo>
                      <a:pt x="4310" y="3018"/>
                    </a:lnTo>
                    <a:lnTo>
                      <a:pt x="4302" y="3028"/>
                    </a:lnTo>
                    <a:lnTo>
                      <a:pt x="4282" y="3048"/>
                    </a:lnTo>
                    <a:lnTo>
                      <a:pt x="4282" y="3048"/>
                    </a:lnTo>
                    <a:lnTo>
                      <a:pt x="4280" y="3084"/>
                    </a:lnTo>
                    <a:lnTo>
                      <a:pt x="4280" y="3084"/>
                    </a:lnTo>
                    <a:lnTo>
                      <a:pt x="4272" y="3088"/>
                    </a:lnTo>
                    <a:lnTo>
                      <a:pt x="4264" y="3090"/>
                    </a:lnTo>
                    <a:lnTo>
                      <a:pt x="4250" y="3092"/>
                    </a:lnTo>
                    <a:lnTo>
                      <a:pt x="4238" y="3090"/>
                    </a:lnTo>
                    <a:lnTo>
                      <a:pt x="4230" y="3092"/>
                    </a:lnTo>
                    <a:lnTo>
                      <a:pt x="4224" y="3094"/>
                    </a:lnTo>
                    <a:lnTo>
                      <a:pt x="4224" y="3094"/>
                    </a:lnTo>
                    <a:lnTo>
                      <a:pt x="4240" y="3108"/>
                    </a:lnTo>
                    <a:lnTo>
                      <a:pt x="4240" y="3108"/>
                    </a:lnTo>
                    <a:lnTo>
                      <a:pt x="4244" y="3116"/>
                    </a:lnTo>
                    <a:lnTo>
                      <a:pt x="4244" y="3116"/>
                    </a:lnTo>
                    <a:lnTo>
                      <a:pt x="4268" y="3126"/>
                    </a:lnTo>
                    <a:lnTo>
                      <a:pt x="4268" y="3126"/>
                    </a:lnTo>
                    <a:lnTo>
                      <a:pt x="4268" y="3134"/>
                    </a:lnTo>
                    <a:lnTo>
                      <a:pt x="4268" y="3134"/>
                    </a:lnTo>
                    <a:lnTo>
                      <a:pt x="4256" y="3142"/>
                    </a:lnTo>
                    <a:lnTo>
                      <a:pt x="4250" y="3146"/>
                    </a:lnTo>
                    <a:lnTo>
                      <a:pt x="4246" y="3154"/>
                    </a:lnTo>
                    <a:lnTo>
                      <a:pt x="4246" y="3170"/>
                    </a:lnTo>
                    <a:lnTo>
                      <a:pt x="4246" y="3170"/>
                    </a:lnTo>
                    <a:lnTo>
                      <a:pt x="4242" y="3176"/>
                    </a:lnTo>
                    <a:lnTo>
                      <a:pt x="4240" y="3184"/>
                    </a:lnTo>
                    <a:lnTo>
                      <a:pt x="4238" y="3206"/>
                    </a:lnTo>
                    <a:lnTo>
                      <a:pt x="4238" y="3206"/>
                    </a:lnTo>
                    <a:lnTo>
                      <a:pt x="4242" y="3212"/>
                    </a:lnTo>
                    <a:lnTo>
                      <a:pt x="4248" y="3218"/>
                    </a:lnTo>
                    <a:lnTo>
                      <a:pt x="4252" y="3226"/>
                    </a:lnTo>
                    <a:lnTo>
                      <a:pt x="4254" y="3238"/>
                    </a:lnTo>
                    <a:lnTo>
                      <a:pt x="4254" y="3238"/>
                    </a:lnTo>
                    <a:lnTo>
                      <a:pt x="4214" y="3240"/>
                    </a:lnTo>
                    <a:lnTo>
                      <a:pt x="4214" y="3240"/>
                    </a:lnTo>
                    <a:lnTo>
                      <a:pt x="4216" y="3248"/>
                    </a:lnTo>
                    <a:lnTo>
                      <a:pt x="4218" y="3250"/>
                    </a:lnTo>
                    <a:lnTo>
                      <a:pt x="4222" y="3254"/>
                    </a:lnTo>
                    <a:lnTo>
                      <a:pt x="4222" y="3254"/>
                    </a:lnTo>
                    <a:lnTo>
                      <a:pt x="4222" y="3260"/>
                    </a:lnTo>
                    <a:lnTo>
                      <a:pt x="4222" y="3260"/>
                    </a:lnTo>
                    <a:lnTo>
                      <a:pt x="4192" y="3282"/>
                    </a:lnTo>
                    <a:lnTo>
                      <a:pt x="4192" y="3282"/>
                    </a:lnTo>
                    <a:lnTo>
                      <a:pt x="4190" y="3292"/>
                    </a:lnTo>
                    <a:lnTo>
                      <a:pt x="4188" y="3304"/>
                    </a:lnTo>
                    <a:lnTo>
                      <a:pt x="4182" y="3316"/>
                    </a:lnTo>
                    <a:lnTo>
                      <a:pt x="4174" y="3328"/>
                    </a:lnTo>
                    <a:lnTo>
                      <a:pt x="4174" y="3328"/>
                    </a:lnTo>
                    <a:lnTo>
                      <a:pt x="4158" y="3342"/>
                    </a:lnTo>
                    <a:lnTo>
                      <a:pt x="4158" y="3342"/>
                    </a:lnTo>
                    <a:lnTo>
                      <a:pt x="4126" y="3344"/>
                    </a:lnTo>
                    <a:lnTo>
                      <a:pt x="4126" y="3344"/>
                    </a:lnTo>
                    <a:lnTo>
                      <a:pt x="4126" y="3348"/>
                    </a:lnTo>
                    <a:lnTo>
                      <a:pt x="4128" y="3352"/>
                    </a:lnTo>
                    <a:lnTo>
                      <a:pt x="4136" y="3356"/>
                    </a:lnTo>
                    <a:lnTo>
                      <a:pt x="4136" y="3356"/>
                    </a:lnTo>
                    <a:lnTo>
                      <a:pt x="4136" y="3370"/>
                    </a:lnTo>
                    <a:lnTo>
                      <a:pt x="4136" y="3370"/>
                    </a:lnTo>
                    <a:lnTo>
                      <a:pt x="4130" y="3374"/>
                    </a:lnTo>
                    <a:lnTo>
                      <a:pt x="4124" y="3376"/>
                    </a:lnTo>
                    <a:lnTo>
                      <a:pt x="4116" y="3378"/>
                    </a:lnTo>
                    <a:lnTo>
                      <a:pt x="4116" y="3378"/>
                    </a:lnTo>
                    <a:lnTo>
                      <a:pt x="4102" y="3388"/>
                    </a:lnTo>
                    <a:lnTo>
                      <a:pt x="4088" y="3400"/>
                    </a:lnTo>
                    <a:lnTo>
                      <a:pt x="4076" y="3414"/>
                    </a:lnTo>
                    <a:lnTo>
                      <a:pt x="4066" y="3428"/>
                    </a:lnTo>
                    <a:lnTo>
                      <a:pt x="4066" y="3428"/>
                    </a:lnTo>
                    <a:lnTo>
                      <a:pt x="4062" y="3444"/>
                    </a:lnTo>
                    <a:lnTo>
                      <a:pt x="4062" y="3444"/>
                    </a:lnTo>
                    <a:lnTo>
                      <a:pt x="4044" y="3460"/>
                    </a:lnTo>
                    <a:lnTo>
                      <a:pt x="4028" y="3470"/>
                    </a:lnTo>
                    <a:lnTo>
                      <a:pt x="4010" y="3478"/>
                    </a:lnTo>
                    <a:lnTo>
                      <a:pt x="3990" y="3482"/>
                    </a:lnTo>
                    <a:lnTo>
                      <a:pt x="3990" y="3482"/>
                    </a:lnTo>
                    <a:lnTo>
                      <a:pt x="3974" y="3496"/>
                    </a:lnTo>
                    <a:lnTo>
                      <a:pt x="3960" y="3508"/>
                    </a:lnTo>
                    <a:lnTo>
                      <a:pt x="3960" y="3508"/>
                    </a:lnTo>
                    <a:lnTo>
                      <a:pt x="3960" y="3514"/>
                    </a:lnTo>
                    <a:lnTo>
                      <a:pt x="3960" y="3514"/>
                    </a:lnTo>
                    <a:lnTo>
                      <a:pt x="3962" y="3518"/>
                    </a:lnTo>
                    <a:lnTo>
                      <a:pt x="3964" y="3526"/>
                    </a:lnTo>
                    <a:lnTo>
                      <a:pt x="3964" y="3534"/>
                    </a:lnTo>
                    <a:lnTo>
                      <a:pt x="3960" y="3544"/>
                    </a:lnTo>
                    <a:lnTo>
                      <a:pt x="3960" y="3544"/>
                    </a:lnTo>
                    <a:lnTo>
                      <a:pt x="3930" y="3558"/>
                    </a:lnTo>
                    <a:lnTo>
                      <a:pt x="3930" y="3558"/>
                    </a:lnTo>
                    <a:lnTo>
                      <a:pt x="3908" y="3572"/>
                    </a:lnTo>
                    <a:lnTo>
                      <a:pt x="3888" y="3584"/>
                    </a:lnTo>
                    <a:lnTo>
                      <a:pt x="3868" y="3596"/>
                    </a:lnTo>
                    <a:lnTo>
                      <a:pt x="3848" y="3612"/>
                    </a:lnTo>
                    <a:lnTo>
                      <a:pt x="3848" y="3612"/>
                    </a:lnTo>
                    <a:lnTo>
                      <a:pt x="3836" y="3610"/>
                    </a:lnTo>
                    <a:lnTo>
                      <a:pt x="3826" y="3606"/>
                    </a:lnTo>
                    <a:lnTo>
                      <a:pt x="3820" y="3602"/>
                    </a:lnTo>
                    <a:lnTo>
                      <a:pt x="3814" y="3602"/>
                    </a:lnTo>
                    <a:lnTo>
                      <a:pt x="3814" y="3602"/>
                    </a:lnTo>
                    <a:lnTo>
                      <a:pt x="3802" y="3616"/>
                    </a:lnTo>
                    <a:lnTo>
                      <a:pt x="3802" y="3616"/>
                    </a:lnTo>
                    <a:lnTo>
                      <a:pt x="3778" y="3616"/>
                    </a:lnTo>
                    <a:lnTo>
                      <a:pt x="3778" y="3616"/>
                    </a:lnTo>
                    <a:lnTo>
                      <a:pt x="3764" y="3606"/>
                    </a:lnTo>
                    <a:lnTo>
                      <a:pt x="3764" y="3606"/>
                    </a:lnTo>
                    <a:lnTo>
                      <a:pt x="3764" y="3620"/>
                    </a:lnTo>
                    <a:lnTo>
                      <a:pt x="3760" y="3628"/>
                    </a:lnTo>
                    <a:lnTo>
                      <a:pt x="3758" y="3630"/>
                    </a:lnTo>
                    <a:lnTo>
                      <a:pt x="3754" y="3634"/>
                    </a:lnTo>
                    <a:lnTo>
                      <a:pt x="3754" y="3634"/>
                    </a:lnTo>
                    <a:lnTo>
                      <a:pt x="3742" y="3636"/>
                    </a:lnTo>
                    <a:lnTo>
                      <a:pt x="3736" y="3638"/>
                    </a:lnTo>
                    <a:lnTo>
                      <a:pt x="3734" y="3644"/>
                    </a:lnTo>
                    <a:lnTo>
                      <a:pt x="3732" y="3654"/>
                    </a:lnTo>
                    <a:lnTo>
                      <a:pt x="3732" y="3654"/>
                    </a:lnTo>
                    <a:lnTo>
                      <a:pt x="3726" y="3658"/>
                    </a:lnTo>
                    <a:lnTo>
                      <a:pt x="3720" y="3658"/>
                    </a:lnTo>
                    <a:lnTo>
                      <a:pt x="3708" y="3658"/>
                    </a:lnTo>
                    <a:lnTo>
                      <a:pt x="3698" y="3654"/>
                    </a:lnTo>
                    <a:lnTo>
                      <a:pt x="3692" y="3652"/>
                    </a:lnTo>
                    <a:lnTo>
                      <a:pt x="3692" y="3652"/>
                    </a:lnTo>
                    <a:lnTo>
                      <a:pt x="3688" y="3638"/>
                    </a:lnTo>
                    <a:lnTo>
                      <a:pt x="3688" y="3638"/>
                    </a:lnTo>
                    <a:lnTo>
                      <a:pt x="3682" y="3638"/>
                    </a:lnTo>
                    <a:lnTo>
                      <a:pt x="3682" y="3638"/>
                    </a:lnTo>
                    <a:lnTo>
                      <a:pt x="3652" y="3612"/>
                    </a:lnTo>
                    <a:lnTo>
                      <a:pt x="3652" y="3612"/>
                    </a:lnTo>
                    <a:lnTo>
                      <a:pt x="3648" y="3624"/>
                    </a:lnTo>
                    <a:lnTo>
                      <a:pt x="3644" y="3636"/>
                    </a:lnTo>
                    <a:lnTo>
                      <a:pt x="3644" y="3636"/>
                    </a:lnTo>
                    <a:lnTo>
                      <a:pt x="3630" y="3658"/>
                    </a:lnTo>
                    <a:lnTo>
                      <a:pt x="3612" y="3680"/>
                    </a:lnTo>
                    <a:lnTo>
                      <a:pt x="3612" y="3680"/>
                    </a:lnTo>
                    <a:lnTo>
                      <a:pt x="3600" y="3686"/>
                    </a:lnTo>
                    <a:lnTo>
                      <a:pt x="3592" y="3694"/>
                    </a:lnTo>
                    <a:lnTo>
                      <a:pt x="3584" y="3702"/>
                    </a:lnTo>
                    <a:lnTo>
                      <a:pt x="3576" y="3710"/>
                    </a:lnTo>
                    <a:lnTo>
                      <a:pt x="3576" y="3710"/>
                    </a:lnTo>
                    <a:lnTo>
                      <a:pt x="3562" y="3712"/>
                    </a:lnTo>
                    <a:lnTo>
                      <a:pt x="3552" y="3716"/>
                    </a:lnTo>
                    <a:lnTo>
                      <a:pt x="3544" y="3724"/>
                    </a:lnTo>
                    <a:lnTo>
                      <a:pt x="3536" y="3730"/>
                    </a:lnTo>
                    <a:lnTo>
                      <a:pt x="3536" y="3730"/>
                    </a:lnTo>
                    <a:lnTo>
                      <a:pt x="3512" y="3730"/>
                    </a:lnTo>
                    <a:lnTo>
                      <a:pt x="3504" y="3732"/>
                    </a:lnTo>
                    <a:lnTo>
                      <a:pt x="3498" y="3734"/>
                    </a:lnTo>
                    <a:lnTo>
                      <a:pt x="3498" y="3734"/>
                    </a:lnTo>
                    <a:lnTo>
                      <a:pt x="3494" y="3742"/>
                    </a:lnTo>
                    <a:lnTo>
                      <a:pt x="3488" y="3748"/>
                    </a:lnTo>
                    <a:lnTo>
                      <a:pt x="3482" y="3750"/>
                    </a:lnTo>
                    <a:lnTo>
                      <a:pt x="3476" y="3752"/>
                    </a:lnTo>
                    <a:lnTo>
                      <a:pt x="3470" y="3752"/>
                    </a:lnTo>
                    <a:lnTo>
                      <a:pt x="3464" y="3750"/>
                    </a:lnTo>
                    <a:lnTo>
                      <a:pt x="3452" y="3744"/>
                    </a:lnTo>
                    <a:lnTo>
                      <a:pt x="3452" y="3744"/>
                    </a:lnTo>
                    <a:lnTo>
                      <a:pt x="3430" y="3750"/>
                    </a:lnTo>
                    <a:lnTo>
                      <a:pt x="3410" y="3758"/>
                    </a:lnTo>
                    <a:lnTo>
                      <a:pt x="3390" y="3768"/>
                    </a:lnTo>
                    <a:lnTo>
                      <a:pt x="3370" y="3774"/>
                    </a:lnTo>
                    <a:lnTo>
                      <a:pt x="3370" y="3774"/>
                    </a:lnTo>
                    <a:lnTo>
                      <a:pt x="3344" y="3776"/>
                    </a:lnTo>
                    <a:lnTo>
                      <a:pt x="3336" y="3778"/>
                    </a:lnTo>
                    <a:lnTo>
                      <a:pt x="3328" y="3780"/>
                    </a:lnTo>
                    <a:lnTo>
                      <a:pt x="3324" y="3786"/>
                    </a:lnTo>
                    <a:lnTo>
                      <a:pt x="3320" y="3792"/>
                    </a:lnTo>
                    <a:lnTo>
                      <a:pt x="3316" y="3804"/>
                    </a:lnTo>
                    <a:lnTo>
                      <a:pt x="3312" y="3816"/>
                    </a:lnTo>
                    <a:lnTo>
                      <a:pt x="3312" y="3816"/>
                    </a:lnTo>
                    <a:lnTo>
                      <a:pt x="3306" y="3822"/>
                    </a:lnTo>
                    <a:lnTo>
                      <a:pt x="3298" y="3824"/>
                    </a:lnTo>
                    <a:lnTo>
                      <a:pt x="3292" y="3828"/>
                    </a:lnTo>
                    <a:lnTo>
                      <a:pt x="3288" y="3834"/>
                    </a:lnTo>
                    <a:lnTo>
                      <a:pt x="3288" y="3834"/>
                    </a:lnTo>
                    <a:lnTo>
                      <a:pt x="3324" y="3876"/>
                    </a:lnTo>
                    <a:lnTo>
                      <a:pt x="3324" y="3876"/>
                    </a:lnTo>
                    <a:lnTo>
                      <a:pt x="3324" y="3898"/>
                    </a:lnTo>
                    <a:lnTo>
                      <a:pt x="3324" y="3898"/>
                    </a:lnTo>
                    <a:lnTo>
                      <a:pt x="3310" y="3906"/>
                    </a:lnTo>
                    <a:lnTo>
                      <a:pt x="3298" y="3912"/>
                    </a:lnTo>
                    <a:lnTo>
                      <a:pt x="3284" y="3914"/>
                    </a:lnTo>
                    <a:lnTo>
                      <a:pt x="3272" y="3914"/>
                    </a:lnTo>
                    <a:lnTo>
                      <a:pt x="3272" y="3914"/>
                    </a:ln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23" name="Freeform 9"/>
              <p:cNvSpPr/>
              <p:nvPr/>
            </p:nvSpPr>
            <p:spPr bwMode="auto">
              <a:xfrm>
                <a:off x="3566" y="3472"/>
                <a:ext cx="784" cy="602"/>
              </a:xfrm>
              <a:custGeom>
                <a:avLst/>
                <a:gdLst>
                  <a:gd name="T0" fmla="*/ 40 w 784"/>
                  <a:gd name="T1" fmla="*/ 590 h 602"/>
                  <a:gd name="T2" fmla="*/ 0 w 784"/>
                  <a:gd name="T3" fmla="*/ 520 h 602"/>
                  <a:gd name="T4" fmla="*/ 8 w 784"/>
                  <a:gd name="T5" fmla="*/ 486 h 602"/>
                  <a:gd name="T6" fmla="*/ 26 w 784"/>
                  <a:gd name="T7" fmla="*/ 440 h 602"/>
                  <a:gd name="T8" fmla="*/ 66 w 784"/>
                  <a:gd name="T9" fmla="*/ 396 h 602"/>
                  <a:gd name="T10" fmla="*/ 124 w 784"/>
                  <a:gd name="T11" fmla="*/ 342 h 602"/>
                  <a:gd name="T12" fmla="*/ 184 w 784"/>
                  <a:gd name="T13" fmla="*/ 276 h 602"/>
                  <a:gd name="T14" fmla="*/ 214 w 784"/>
                  <a:gd name="T15" fmla="*/ 230 h 602"/>
                  <a:gd name="T16" fmla="*/ 218 w 784"/>
                  <a:gd name="T17" fmla="*/ 196 h 602"/>
                  <a:gd name="T18" fmla="*/ 248 w 784"/>
                  <a:gd name="T19" fmla="*/ 164 h 602"/>
                  <a:gd name="T20" fmla="*/ 254 w 784"/>
                  <a:gd name="T21" fmla="*/ 96 h 602"/>
                  <a:gd name="T22" fmla="*/ 264 w 784"/>
                  <a:gd name="T23" fmla="*/ 60 h 602"/>
                  <a:gd name="T24" fmla="*/ 298 w 784"/>
                  <a:gd name="T25" fmla="*/ 36 h 602"/>
                  <a:gd name="T26" fmla="*/ 352 w 784"/>
                  <a:gd name="T27" fmla="*/ 68 h 602"/>
                  <a:gd name="T28" fmla="*/ 360 w 784"/>
                  <a:gd name="T29" fmla="*/ 32 h 602"/>
                  <a:gd name="T30" fmla="*/ 346 w 784"/>
                  <a:gd name="T31" fmla="*/ 8 h 602"/>
                  <a:gd name="T32" fmla="*/ 454 w 784"/>
                  <a:gd name="T33" fmla="*/ 10 h 602"/>
                  <a:gd name="T34" fmla="*/ 506 w 784"/>
                  <a:gd name="T35" fmla="*/ 0 h 602"/>
                  <a:gd name="T36" fmla="*/ 518 w 784"/>
                  <a:gd name="T37" fmla="*/ 20 h 602"/>
                  <a:gd name="T38" fmla="*/ 478 w 784"/>
                  <a:gd name="T39" fmla="*/ 82 h 602"/>
                  <a:gd name="T40" fmla="*/ 500 w 784"/>
                  <a:gd name="T41" fmla="*/ 96 h 602"/>
                  <a:gd name="T42" fmla="*/ 580 w 784"/>
                  <a:gd name="T43" fmla="*/ 72 h 602"/>
                  <a:gd name="T44" fmla="*/ 612 w 784"/>
                  <a:gd name="T45" fmla="*/ 84 h 602"/>
                  <a:gd name="T46" fmla="*/ 668 w 784"/>
                  <a:gd name="T47" fmla="*/ 58 h 602"/>
                  <a:gd name="T48" fmla="*/ 710 w 784"/>
                  <a:gd name="T49" fmla="*/ 56 h 602"/>
                  <a:gd name="T50" fmla="*/ 784 w 784"/>
                  <a:gd name="T51" fmla="*/ 152 h 602"/>
                  <a:gd name="T52" fmla="*/ 752 w 784"/>
                  <a:gd name="T53" fmla="*/ 174 h 602"/>
                  <a:gd name="T54" fmla="*/ 728 w 784"/>
                  <a:gd name="T55" fmla="*/ 196 h 602"/>
                  <a:gd name="T56" fmla="*/ 728 w 784"/>
                  <a:gd name="T57" fmla="*/ 224 h 602"/>
                  <a:gd name="T58" fmla="*/ 704 w 784"/>
                  <a:gd name="T59" fmla="*/ 242 h 602"/>
                  <a:gd name="T60" fmla="*/ 634 w 784"/>
                  <a:gd name="T61" fmla="*/ 282 h 602"/>
                  <a:gd name="T62" fmla="*/ 606 w 784"/>
                  <a:gd name="T63" fmla="*/ 296 h 602"/>
                  <a:gd name="T64" fmla="*/ 582 w 784"/>
                  <a:gd name="T65" fmla="*/ 288 h 602"/>
                  <a:gd name="T66" fmla="*/ 556 w 784"/>
                  <a:gd name="T67" fmla="*/ 304 h 602"/>
                  <a:gd name="T68" fmla="*/ 544 w 784"/>
                  <a:gd name="T69" fmla="*/ 292 h 602"/>
                  <a:gd name="T70" fmla="*/ 526 w 784"/>
                  <a:gd name="T71" fmla="*/ 294 h 602"/>
                  <a:gd name="T72" fmla="*/ 516 w 784"/>
                  <a:gd name="T73" fmla="*/ 326 h 602"/>
                  <a:gd name="T74" fmla="*/ 498 w 784"/>
                  <a:gd name="T75" fmla="*/ 338 h 602"/>
                  <a:gd name="T76" fmla="*/ 478 w 784"/>
                  <a:gd name="T77" fmla="*/ 342 h 602"/>
                  <a:gd name="T78" fmla="*/ 468 w 784"/>
                  <a:gd name="T79" fmla="*/ 326 h 602"/>
                  <a:gd name="T80" fmla="*/ 436 w 784"/>
                  <a:gd name="T81" fmla="*/ 302 h 602"/>
                  <a:gd name="T82" fmla="*/ 408 w 784"/>
                  <a:gd name="T83" fmla="*/ 330 h 602"/>
                  <a:gd name="T84" fmla="*/ 374 w 784"/>
                  <a:gd name="T85" fmla="*/ 368 h 602"/>
                  <a:gd name="T86" fmla="*/ 350 w 784"/>
                  <a:gd name="T87" fmla="*/ 394 h 602"/>
                  <a:gd name="T88" fmla="*/ 306 w 784"/>
                  <a:gd name="T89" fmla="*/ 418 h 602"/>
                  <a:gd name="T90" fmla="*/ 270 w 784"/>
                  <a:gd name="T91" fmla="*/ 422 h 602"/>
                  <a:gd name="T92" fmla="*/ 256 w 784"/>
                  <a:gd name="T93" fmla="*/ 438 h 602"/>
                  <a:gd name="T94" fmla="*/ 218 w 784"/>
                  <a:gd name="T95" fmla="*/ 432 h 602"/>
                  <a:gd name="T96" fmla="*/ 140 w 784"/>
                  <a:gd name="T97" fmla="*/ 462 h 602"/>
                  <a:gd name="T98" fmla="*/ 92 w 784"/>
                  <a:gd name="T99" fmla="*/ 474 h 602"/>
                  <a:gd name="T100" fmla="*/ 76 w 784"/>
                  <a:gd name="T101" fmla="*/ 510 h 602"/>
                  <a:gd name="T102" fmla="*/ 52 w 784"/>
                  <a:gd name="T103" fmla="*/ 542 h 602"/>
                  <a:gd name="T104" fmla="*/ 78 w 784"/>
                  <a:gd name="T105" fmla="*/ 566 h 602"/>
                  <a:gd name="T106" fmla="*/ 86 w 784"/>
                  <a:gd name="T107" fmla="*/ 590 h 602"/>
                  <a:gd name="T108" fmla="*/ 54 w 784"/>
                  <a:gd name="T109" fmla="*/ 602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84" h="602">
                    <a:moveTo>
                      <a:pt x="54" y="602"/>
                    </a:moveTo>
                    <a:lnTo>
                      <a:pt x="54" y="602"/>
                    </a:lnTo>
                    <a:lnTo>
                      <a:pt x="46" y="596"/>
                    </a:lnTo>
                    <a:lnTo>
                      <a:pt x="40" y="590"/>
                    </a:lnTo>
                    <a:lnTo>
                      <a:pt x="34" y="580"/>
                    </a:lnTo>
                    <a:lnTo>
                      <a:pt x="28" y="558"/>
                    </a:lnTo>
                    <a:lnTo>
                      <a:pt x="28" y="558"/>
                    </a:lnTo>
                    <a:lnTo>
                      <a:pt x="0" y="520"/>
                    </a:lnTo>
                    <a:lnTo>
                      <a:pt x="0" y="520"/>
                    </a:lnTo>
                    <a:lnTo>
                      <a:pt x="0" y="502"/>
                    </a:lnTo>
                    <a:lnTo>
                      <a:pt x="2" y="492"/>
                    </a:lnTo>
                    <a:lnTo>
                      <a:pt x="8" y="486"/>
                    </a:lnTo>
                    <a:lnTo>
                      <a:pt x="18" y="478"/>
                    </a:lnTo>
                    <a:lnTo>
                      <a:pt x="18" y="478"/>
                    </a:lnTo>
                    <a:lnTo>
                      <a:pt x="22" y="450"/>
                    </a:lnTo>
                    <a:lnTo>
                      <a:pt x="26" y="440"/>
                    </a:lnTo>
                    <a:lnTo>
                      <a:pt x="30" y="430"/>
                    </a:lnTo>
                    <a:lnTo>
                      <a:pt x="36" y="422"/>
                    </a:lnTo>
                    <a:lnTo>
                      <a:pt x="44" y="414"/>
                    </a:lnTo>
                    <a:lnTo>
                      <a:pt x="66" y="396"/>
                    </a:lnTo>
                    <a:lnTo>
                      <a:pt x="66" y="396"/>
                    </a:lnTo>
                    <a:lnTo>
                      <a:pt x="94" y="366"/>
                    </a:lnTo>
                    <a:lnTo>
                      <a:pt x="108" y="354"/>
                    </a:lnTo>
                    <a:lnTo>
                      <a:pt x="124" y="342"/>
                    </a:lnTo>
                    <a:lnTo>
                      <a:pt x="124" y="342"/>
                    </a:lnTo>
                    <a:lnTo>
                      <a:pt x="154" y="306"/>
                    </a:lnTo>
                    <a:lnTo>
                      <a:pt x="184" y="276"/>
                    </a:lnTo>
                    <a:lnTo>
                      <a:pt x="184" y="276"/>
                    </a:lnTo>
                    <a:lnTo>
                      <a:pt x="196" y="266"/>
                    </a:lnTo>
                    <a:lnTo>
                      <a:pt x="204" y="256"/>
                    </a:lnTo>
                    <a:lnTo>
                      <a:pt x="210" y="244"/>
                    </a:lnTo>
                    <a:lnTo>
                      <a:pt x="214" y="230"/>
                    </a:lnTo>
                    <a:lnTo>
                      <a:pt x="214" y="230"/>
                    </a:lnTo>
                    <a:lnTo>
                      <a:pt x="214" y="214"/>
                    </a:lnTo>
                    <a:lnTo>
                      <a:pt x="216" y="204"/>
                    </a:lnTo>
                    <a:lnTo>
                      <a:pt x="218" y="196"/>
                    </a:lnTo>
                    <a:lnTo>
                      <a:pt x="222" y="190"/>
                    </a:lnTo>
                    <a:lnTo>
                      <a:pt x="232" y="180"/>
                    </a:lnTo>
                    <a:lnTo>
                      <a:pt x="240" y="174"/>
                    </a:lnTo>
                    <a:lnTo>
                      <a:pt x="248" y="164"/>
                    </a:lnTo>
                    <a:lnTo>
                      <a:pt x="248" y="164"/>
                    </a:lnTo>
                    <a:lnTo>
                      <a:pt x="244" y="106"/>
                    </a:lnTo>
                    <a:lnTo>
                      <a:pt x="244" y="106"/>
                    </a:lnTo>
                    <a:lnTo>
                      <a:pt x="254" y="96"/>
                    </a:lnTo>
                    <a:lnTo>
                      <a:pt x="260" y="84"/>
                    </a:lnTo>
                    <a:lnTo>
                      <a:pt x="262" y="72"/>
                    </a:lnTo>
                    <a:lnTo>
                      <a:pt x="264" y="60"/>
                    </a:lnTo>
                    <a:lnTo>
                      <a:pt x="264" y="60"/>
                    </a:lnTo>
                    <a:lnTo>
                      <a:pt x="278" y="36"/>
                    </a:lnTo>
                    <a:lnTo>
                      <a:pt x="278" y="36"/>
                    </a:lnTo>
                    <a:lnTo>
                      <a:pt x="298" y="36"/>
                    </a:lnTo>
                    <a:lnTo>
                      <a:pt x="298" y="36"/>
                    </a:lnTo>
                    <a:lnTo>
                      <a:pt x="332" y="68"/>
                    </a:lnTo>
                    <a:lnTo>
                      <a:pt x="332" y="68"/>
                    </a:lnTo>
                    <a:lnTo>
                      <a:pt x="352" y="68"/>
                    </a:lnTo>
                    <a:lnTo>
                      <a:pt x="352" y="68"/>
                    </a:lnTo>
                    <a:lnTo>
                      <a:pt x="354" y="64"/>
                    </a:lnTo>
                    <a:lnTo>
                      <a:pt x="356" y="60"/>
                    </a:lnTo>
                    <a:lnTo>
                      <a:pt x="358" y="48"/>
                    </a:lnTo>
                    <a:lnTo>
                      <a:pt x="360" y="32"/>
                    </a:lnTo>
                    <a:lnTo>
                      <a:pt x="360" y="32"/>
                    </a:lnTo>
                    <a:lnTo>
                      <a:pt x="340" y="10"/>
                    </a:lnTo>
                    <a:lnTo>
                      <a:pt x="340" y="10"/>
                    </a:lnTo>
                    <a:lnTo>
                      <a:pt x="346" y="8"/>
                    </a:lnTo>
                    <a:lnTo>
                      <a:pt x="346" y="8"/>
                    </a:lnTo>
                    <a:lnTo>
                      <a:pt x="442" y="8"/>
                    </a:lnTo>
                    <a:lnTo>
                      <a:pt x="442" y="8"/>
                    </a:lnTo>
                    <a:lnTo>
                      <a:pt x="454" y="10"/>
                    </a:lnTo>
                    <a:lnTo>
                      <a:pt x="472" y="10"/>
                    </a:lnTo>
                    <a:lnTo>
                      <a:pt x="490" y="8"/>
                    </a:lnTo>
                    <a:lnTo>
                      <a:pt x="500" y="4"/>
                    </a:lnTo>
                    <a:lnTo>
                      <a:pt x="506" y="0"/>
                    </a:lnTo>
                    <a:lnTo>
                      <a:pt x="506" y="0"/>
                    </a:lnTo>
                    <a:lnTo>
                      <a:pt x="518" y="0"/>
                    </a:lnTo>
                    <a:lnTo>
                      <a:pt x="518" y="0"/>
                    </a:lnTo>
                    <a:lnTo>
                      <a:pt x="518" y="20"/>
                    </a:lnTo>
                    <a:lnTo>
                      <a:pt x="518" y="20"/>
                    </a:lnTo>
                    <a:lnTo>
                      <a:pt x="476" y="68"/>
                    </a:lnTo>
                    <a:lnTo>
                      <a:pt x="476" y="68"/>
                    </a:lnTo>
                    <a:lnTo>
                      <a:pt x="478" y="82"/>
                    </a:lnTo>
                    <a:lnTo>
                      <a:pt x="482" y="88"/>
                    </a:lnTo>
                    <a:lnTo>
                      <a:pt x="486" y="92"/>
                    </a:lnTo>
                    <a:lnTo>
                      <a:pt x="492" y="94"/>
                    </a:lnTo>
                    <a:lnTo>
                      <a:pt x="500" y="96"/>
                    </a:lnTo>
                    <a:lnTo>
                      <a:pt x="524" y="98"/>
                    </a:lnTo>
                    <a:lnTo>
                      <a:pt x="524" y="98"/>
                    </a:lnTo>
                    <a:lnTo>
                      <a:pt x="580" y="72"/>
                    </a:lnTo>
                    <a:lnTo>
                      <a:pt x="580" y="72"/>
                    </a:lnTo>
                    <a:lnTo>
                      <a:pt x="600" y="72"/>
                    </a:lnTo>
                    <a:lnTo>
                      <a:pt x="600" y="72"/>
                    </a:lnTo>
                    <a:lnTo>
                      <a:pt x="612" y="84"/>
                    </a:lnTo>
                    <a:lnTo>
                      <a:pt x="612" y="84"/>
                    </a:lnTo>
                    <a:lnTo>
                      <a:pt x="624" y="82"/>
                    </a:lnTo>
                    <a:lnTo>
                      <a:pt x="634" y="78"/>
                    </a:lnTo>
                    <a:lnTo>
                      <a:pt x="656" y="64"/>
                    </a:lnTo>
                    <a:lnTo>
                      <a:pt x="668" y="58"/>
                    </a:lnTo>
                    <a:lnTo>
                      <a:pt x="680" y="54"/>
                    </a:lnTo>
                    <a:lnTo>
                      <a:pt x="694" y="52"/>
                    </a:lnTo>
                    <a:lnTo>
                      <a:pt x="710" y="56"/>
                    </a:lnTo>
                    <a:lnTo>
                      <a:pt x="710" y="56"/>
                    </a:lnTo>
                    <a:lnTo>
                      <a:pt x="740" y="92"/>
                    </a:lnTo>
                    <a:lnTo>
                      <a:pt x="740" y="92"/>
                    </a:lnTo>
                    <a:lnTo>
                      <a:pt x="784" y="152"/>
                    </a:lnTo>
                    <a:lnTo>
                      <a:pt x="784" y="152"/>
                    </a:lnTo>
                    <a:lnTo>
                      <a:pt x="784" y="168"/>
                    </a:lnTo>
                    <a:lnTo>
                      <a:pt x="784" y="168"/>
                    </a:lnTo>
                    <a:lnTo>
                      <a:pt x="764" y="170"/>
                    </a:lnTo>
                    <a:lnTo>
                      <a:pt x="752" y="174"/>
                    </a:lnTo>
                    <a:lnTo>
                      <a:pt x="752" y="174"/>
                    </a:lnTo>
                    <a:lnTo>
                      <a:pt x="746" y="180"/>
                    </a:lnTo>
                    <a:lnTo>
                      <a:pt x="740" y="186"/>
                    </a:lnTo>
                    <a:lnTo>
                      <a:pt x="728" y="196"/>
                    </a:lnTo>
                    <a:lnTo>
                      <a:pt x="724" y="200"/>
                    </a:lnTo>
                    <a:lnTo>
                      <a:pt x="722" y="208"/>
                    </a:lnTo>
                    <a:lnTo>
                      <a:pt x="722" y="214"/>
                    </a:lnTo>
                    <a:lnTo>
                      <a:pt x="728" y="224"/>
                    </a:lnTo>
                    <a:lnTo>
                      <a:pt x="728" y="224"/>
                    </a:lnTo>
                    <a:lnTo>
                      <a:pt x="728" y="230"/>
                    </a:lnTo>
                    <a:lnTo>
                      <a:pt x="728" y="230"/>
                    </a:lnTo>
                    <a:lnTo>
                      <a:pt x="704" y="242"/>
                    </a:lnTo>
                    <a:lnTo>
                      <a:pt x="680" y="256"/>
                    </a:lnTo>
                    <a:lnTo>
                      <a:pt x="656" y="270"/>
                    </a:lnTo>
                    <a:lnTo>
                      <a:pt x="634" y="282"/>
                    </a:lnTo>
                    <a:lnTo>
                      <a:pt x="634" y="282"/>
                    </a:lnTo>
                    <a:lnTo>
                      <a:pt x="618" y="298"/>
                    </a:lnTo>
                    <a:lnTo>
                      <a:pt x="618" y="298"/>
                    </a:lnTo>
                    <a:lnTo>
                      <a:pt x="612" y="298"/>
                    </a:lnTo>
                    <a:lnTo>
                      <a:pt x="606" y="296"/>
                    </a:lnTo>
                    <a:lnTo>
                      <a:pt x="602" y="292"/>
                    </a:lnTo>
                    <a:lnTo>
                      <a:pt x="600" y="288"/>
                    </a:lnTo>
                    <a:lnTo>
                      <a:pt x="600" y="288"/>
                    </a:lnTo>
                    <a:lnTo>
                      <a:pt x="582" y="288"/>
                    </a:lnTo>
                    <a:lnTo>
                      <a:pt x="582" y="288"/>
                    </a:lnTo>
                    <a:lnTo>
                      <a:pt x="570" y="304"/>
                    </a:lnTo>
                    <a:lnTo>
                      <a:pt x="570" y="304"/>
                    </a:lnTo>
                    <a:lnTo>
                      <a:pt x="556" y="304"/>
                    </a:lnTo>
                    <a:lnTo>
                      <a:pt x="556" y="304"/>
                    </a:lnTo>
                    <a:lnTo>
                      <a:pt x="552" y="298"/>
                    </a:lnTo>
                    <a:lnTo>
                      <a:pt x="548" y="294"/>
                    </a:lnTo>
                    <a:lnTo>
                      <a:pt x="544" y="292"/>
                    </a:lnTo>
                    <a:lnTo>
                      <a:pt x="540" y="292"/>
                    </a:lnTo>
                    <a:lnTo>
                      <a:pt x="534" y="292"/>
                    </a:lnTo>
                    <a:lnTo>
                      <a:pt x="526" y="294"/>
                    </a:lnTo>
                    <a:lnTo>
                      <a:pt x="526" y="294"/>
                    </a:lnTo>
                    <a:lnTo>
                      <a:pt x="526" y="318"/>
                    </a:lnTo>
                    <a:lnTo>
                      <a:pt x="526" y="318"/>
                    </a:lnTo>
                    <a:lnTo>
                      <a:pt x="520" y="322"/>
                    </a:lnTo>
                    <a:lnTo>
                      <a:pt x="516" y="326"/>
                    </a:lnTo>
                    <a:lnTo>
                      <a:pt x="508" y="328"/>
                    </a:lnTo>
                    <a:lnTo>
                      <a:pt x="504" y="328"/>
                    </a:lnTo>
                    <a:lnTo>
                      <a:pt x="500" y="332"/>
                    </a:lnTo>
                    <a:lnTo>
                      <a:pt x="498" y="338"/>
                    </a:lnTo>
                    <a:lnTo>
                      <a:pt x="494" y="346"/>
                    </a:lnTo>
                    <a:lnTo>
                      <a:pt x="494" y="346"/>
                    </a:lnTo>
                    <a:lnTo>
                      <a:pt x="482" y="344"/>
                    </a:lnTo>
                    <a:lnTo>
                      <a:pt x="478" y="342"/>
                    </a:lnTo>
                    <a:lnTo>
                      <a:pt x="476" y="340"/>
                    </a:lnTo>
                    <a:lnTo>
                      <a:pt x="472" y="334"/>
                    </a:lnTo>
                    <a:lnTo>
                      <a:pt x="468" y="326"/>
                    </a:lnTo>
                    <a:lnTo>
                      <a:pt x="468" y="326"/>
                    </a:lnTo>
                    <a:lnTo>
                      <a:pt x="462" y="326"/>
                    </a:lnTo>
                    <a:lnTo>
                      <a:pt x="462" y="326"/>
                    </a:lnTo>
                    <a:lnTo>
                      <a:pt x="436" y="302"/>
                    </a:lnTo>
                    <a:lnTo>
                      <a:pt x="436" y="302"/>
                    </a:lnTo>
                    <a:lnTo>
                      <a:pt x="420" y="302"/>
                    </a:lnTo>
                    <a:lnTo>
                      <a:pt x="420" y="302"/>
                    </a:lnTo>
                    <a:lnTo>
                      <a:pt x="414" y="314"/>
                    </a:lnTo>
                    <a:lnTo>
                      <a:pt x="408" y="330"/>
                    </a:lnTo>
                    <a:lnTo>
                      <a:pt x="408" y="330"/>
                    </a:lnTo>
                    <a:lnTo>
                      <a:pt x="388" y="362"/>
                    </a:lnTo>
                    <a:lnTo>
                      <a:pt x="388" y="362"/>
                    </a:lnTo>
                    <a:lnTo>
                      <a:pt x="374" y="368"/>
                    </a:lnTo>
                    <a:lnTo>
                      <a:pt x="366" y="374"/>
                    </a:lnTo>
                    <a:lnTo>
                      <a:pt x="358" y="382"/>
                    </a:lnTo>
                    <a:lnTo>
                      <a:pt x="350" y="394"/>
                    </a:lnTo>
                    <a:lnTo>
                      <a:pt x="350" y="394"/>
                    </a:lnTo>
                    <a:lnTo>
                      <a:pt x="338" y="396"/>
                    </a:lnTo>
                    <a:lnTo>
                      <a:pt x="328" y="398"/>
                    </a:lnTo>
                    <a:lnTo>
                      <a:pt x="328" y="398"/>
                    </a:lnTo>
                    <a:lnTo>
                      <a:pt x="306" y="418"/>
                    </a:lnTo>
                    <a:lnTo>
                      <a:pt x="306" y="418"/>
                    </a:lnTo>
                    <a:lnTo>
                      <a:pt x="290" y="418"/>
                    </a:lnTo>
                    <a:lnTo>
                      <a:pt x="278" y="420"/>
                    </a:lnTo>
                    <a:lnTo>
                      <a:pt x="270" y="422"/>
                    </a:lnTo>
                    <a:lnTo>
                      <a:pt x="262" y="426"/>
                    </a:lnTo>
                    <a:lnTo>
                      <a:pt x="262" y="426"/>
                    </a:lnTo>
                    <a:lnTo>
                      <a:pt x="256" y="438"/>
                    </a:lnTo>
                    <a:lnTo>
                      <a:pt x="256" y="438"/>
                    </a:lnTo>
                    <a:lnTo>
                      <a:pt x="244" y="438"/>
                    </a:lnTo>
                    <a:lnTo>
                      <a:pt x="244" y="438"/>
                    </a:lnTo>
                    <a:lnTo>
                      <a:pt x="228" y="432"/>
                    </a:lnTo>
                    <a:lnTo>
                      <a:pt x="218" y="432"/>
                    </a:lnTo>
                    <a:lnTo>
                      <a:pt x="210" y="436"/>
                    </a:lnTo>
                    <a:lnTo>
                      <a:pt x="198" y="440"/>
                    </a:lnTo>
                    <a:lnTo>
                      <a:pt x="198" y="440"/>
                    </a:lnTo>
                    <a:lnTo>
                      <a:pt x="140" y="462"/>
                    </a:lnTo>
                    <a:lnTo>
                      <a:pt x="140" y="462"/>
                    </a:lnTo>
                    <a:lnTo>
                      <a:pt x="120" y="464"/>
                    </a:lnTo>
                    <a:lnTo>
                      <a:pt x="104" y="466"/>
                    </a:lnTo>
                    <a:lnTo>
                      <a:pt x="92" y="474"/>
                    </a:lnTo>
                    <a:lnTo>
                      <a:pt x="78" y="486"/>
                    </a:lnTo>
                    <a:lnTo>
                      <a:pt x="78" y="486"/>
                    </a:lnTo>
                    <a:lnTo>
                      <a:pt x="76" y="510"/>
                    </a:lnTo>
                    <a:lnTo>
                      <a:pt x="76" y="510"/>
                    </a:lnTo>
                    <a:lnTo>
                      <a:pt x="64" y="514"/>
                    </a:lnTo>
                    <a:lnTo>
                      <a:pt x="56" y="520"/>
                    </a:lnTo>
                    <a:lnTo>
                      <a:pt x="52" y="528"/>
                    </a:lnTo>
                    <a:lnTo>
                      <a:pt x="52" y="542"/>
                    </a:lnTo>
                    <a:lnTo>
                      <a:pt x="52" y="542"/>
                    </a:lnTo>
                    <a:lnTo>
                      <a:pt x="60" y="548"/>
                    </a:lnTo>
                    <a:lnTo>
                      <a:pt x="72" y="558"/>
                    </a:lnTo>
                    <a:lnTo>
                      <a:pt x="78" y="566"/>
                    </a:lnTo>
                    <a:lnTo>
                      <a:pt x="82" y="572"/>
                    </a:lnTo>
                    <a:lnTo>
                      <a:pt x="86" y="580"/>
                    </a:lnTo>
                    <a:lnTo>
                      <a:pt x="86" y="590"/>
                    </a:lnTo>
                    <a:lnTo>
                      <a:pt x="86" y="590"/>
                    </a:lnTo>
                    <a:lnTo>
                      <a:pt x="78" y="594"/>
                    </a:lnTo>
                    <a:lnTo>
                      <a:pt x="68" y="598"/>
                    </a:lnTo>
                    <a:lnTo>
                      <a:pt x="54" y="602"/>
                    </a:lnTo>
                    <a:lnTo>
                      <a:pt x="54" y="60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24" name="Freeform 10"/>
              <p:cNvSpPr/>
              <p:nvPr/>
            </p:nvSpPr>
            <p:spPr bwMode="auto">
              <a:xfrm>
                <a:off x="2314" y="3058"/>
                <a:ext cx="882" cy="932"/>
              </a:xfrm>
              <a:custGeom>
                <a:avLst/>
                <a:gdLst>
                  <a:gd name="T0" fmla="*/ 356 w 882"/>
                  <a:gd name="T1" fmla="*/ 898 h 932"/>
                  <a:gd name="T2" fmla="*/ 352 w 882"/>
                  <a:gd name="T3" fmla="*/ 844 h 932"/>
                  <a:gd name="T4" fmla="*/ 310 w 882"/>
                  <a:gd name="T5" fmla="*/ 844 h 932"/>
                  <a:gd name="T6" fmla="*/ 246 w 882"/>
                  <a:gd name="T7" fmla="*/ 840 h 932"/>
                  <a:gd name="T8" fmla="*/ 208 w 882"/>
                  <a:gd name="T9" fmla="*/ 800 h 932"/>
                  <a:gd name="T10" fmla="*/ 164 w 882"/>
                  <a:gd name="T11" fmla="*/ 782 h 932"/>
                  <a:gd name="T12" fmla="*/ 166 w 882"/>
                  <a:gd name="T13" fmla="*/ 724 h 932"/>
                  <a:gd name="T14" fmla="*/ 138 w 882"/>
                  <a:gd name="T15" fmla="*/ 676 h 932"/>
                  <a:gd name="T16" fmla="*/ 114 w 882"/>
                  <a:gd name="T17" fmla="*/ 616 h 932"/>
                  <a:gd name="T18" fmla="*/ 88 w 882"/>
                  <a:gd name="T19" fmla="*/ 564 h 932"/>
                  <a:gd name="T20" fmla="*/ 16 w 882"/>
                  <a:gd name="T21" fmla="*/ 578 h 932"/>
                  <a:gd name="T22" fmla="*/ 0 w 882"/>
                  <a:gd name="T23" fmla="*/ 490 h 932"/>
                  <a:gd name="T24" fmla="*/ 84 w 882"/>
                  <a:gd name="T25" fmla="*/ 392 h 932"/>
                  <a:gd name="T26" fmla="*/ 120 w 882"/>
                  <a:gd name="T27" fmla="*/ 310 h 932"/>
                  <a:gd name="T28" fmla="*/ 130 w 882"/>
                  <a:gd name="T29" fmla="*/ 236 h 932"/>
                  <a:gd name="T30" fmla="*/ 126 w 882"/>
                  <a:gd name="T31" fmla="*/ 178 h 932"/>
                  <a:gd name="T32" fmla="*/ 104 w 882"/>
                  <a:gd name="T33" fmla="*/ 108 h 932"/>
                  <a:gd name="T34" fmla="*/ 126 w 882"/>
                  <a:gd name="T35" fmla="*/ 52 h 932"/>
                  <a:gd name="T36" fmla="*/ 134 w 882"/>
                  <a:gd name="T37" fmla="*/ 0 h 932"/>
                  <a:gd name="T38" fmla="*/ 170 w 882"/>
                  <a:gd name="T39" fmla="*/ 44 h 932"/>
                  <a:gd name="T40" fmla="*/ 208 w 882"/>
                  <a:gd name="T41" fmla="*/ 100 h 932"/>
                  <a:gd name="T42" fmla="*/ 218 w 882"/>
                  <a:gd name="T43" fmla="*/ 44 h 932"/>
                  <a:gd name="T44" fmla="*/ 252 w 882"/>
                  <a:gd name="T45" fmla="*/ 88 h 932"/>
                  <a:gd name="T46" fmla="*/ 332 w 882"/>
                  <a:gd name="T47" fmla="*/ 148 h 932"/>
                  <a:gd name="T48" fmla="*/ 406 w 882"/>
                  <a:gd name="T49" fmla="*/ 280 h 932"/>
                  <a:gd name="T50" fmla="*/ 400 w 882"/>
                  <a:gd name="T51" fmla="*/ 336 h 932"/>
                  <a:gd name="T52" fmla="*/ 452 w 882"/>
                  <a:gd name="T53" fmla="*/ 370 h 932"/>
                  <a:gd name="T54" fmla="*/ 574 w 882"/>
                  <a:gd name="T55" fmla="*/ 346 h 932"/>
                  <a:gd name="T56" fmla="*/ 586 w 882"/>
                  <a:gd name="T57" fmla="*/ 290 h 932"/>
                  <a:gd name="T58" fmla="*/ 558 w 882"/>
                  <a:gd name="T59" fmla="*/ 230 h 932"/>
                  <a:gd name="T60" fmla="*/ 620 w 882"/>
                  <a:gd name="T61" fmla="*/ 178 h 932"/>
                  <a:gd name="T62" fmla="*/ 606 w 882"/>
                  <a:gd name="T63" fmla="*/ 122 h 932"/>
                  <a:gd name="T64" fmla="*/ 614 w 882"/>
                  <a:gd name="T65" fmla="*/ 104 h 932"/>
                  <a:gd name="T66" fmla="*/ 654 w 882"/>
                  <a:gd name="T67" fmla="*/ 64 h 932"/>
                  <a:gd name="T68" fmla="*/ 712 w 882"/>
                  <a:gd name="T69" fmla="*/ 144 h 932"/>
                  <a:gd name="T70" fmla="*/ 790 w 882"/>
                  <a:gd name="T71" fmla="*/ 128 h 932"/>
                  <a:gd name="T72" fmla="*/ 790 w 882"/>
                  <a:gd name="T73" fmla="*/ 188 h 932"/>
                  <a:gd name="T74" fmla="*/ 752 w 882"/>
                  <a:gd name="T75" fmla="*/ 208 h 932"/>
                  <a:gd name="T76" fmla="*/ 660 w 882"/>
                  <a:gd name="T77" fmla="*/ 204 h 932"/>
                  <a:gd name="T78" fmla="*/ 630 w 882"/>
                  <a:gd name="T79" fmla="*/ 266 h 932"/>
                  <a:gd name="T80" fmla="*/ 652 w 882"/>
                  <a:gd name="T81" fmla="*/ 308 h 932"/>
                  <a:gd name="T82" fmla="*/ 698 w 882"/>
                  <a:gd name="T83" fmla="*/ 300 h 932"/>
                  <a:gd name="T84" fmla="*/ 718 w 882"/>
                  <a:gd name="T85" fmla="*/ 330 h 932"/>
                  <a:gd name="T86" fmla="*/ 692 w 882"/>
                  <a:gd name="T87" fmla="*/ 418 h 932"/>
                  <a:gd name="T88" fmla="*/ 732 w 882"/>
                  <a:gd name="T89" fmla="*/ 472 h 932"/>
                  <a:gd name="T90" fmla="*/ 726 w 882"/>
                  <a:gd name="T91" fmla="*/ 528 h 932"/>
                  <a:gd name="T92" fmla="*/ 828 w 882"/>
                  <a:gd name="T93" fmla="*/ 590 h 932"/>
                  <a:gd name="T94" fmla="*/ 876 w 882"/>
                  <a:gd name="T95" fmla="*/ 606 h 932"/>
                  <a:gd name="T96" fmla="*/ 850 w 882"/>
                  <a:gd name="T97" fmla="*/ 658 h 932"/>
                  <a:gd name="T98" fmla="*/ 784 w 882"/>
                  <a:gd name="T99" fmla="*/ 676 h 932"/>
                  <a:gd name="T100" fmla="*/ 720 w 882"/>
                  <a:gd name="T101" fmla="*/ 734 h 932"/>
                  <a:gd name="T102" fmla="*/ 650 w 882"/>
                  <a:gd name="T103" fmla="*/ 764 h 932"/>
                  <a:gd name="T104" fmla="*/ 612 w 882"/>
                  <a:gd name="T105" fmla="*/ 742 h 932"/>
                  <a:gd name="T106" fmla="*/ 564 w 882"/>
                  <a:gd name="T107" fmla="*/ 760 h 932"/>
                  <a:gd name="T108" fmla="*/ 526 w 882"/>
                  <a:gd name="T109" fmla="*/ 740 h 932"/>
                  <a:gd name="T110" fmla="*/ 482 w 882"/>
                  <a:gd name="T111" fmla="*/ 750 h 932"/>
                  <a:gd name="T112" fmla="*/ 448 w 882"/>
                  <a:gd name="T113" fmla="*/ 768 h 932"/>
                  <a:gd name="T114" fmla="*/ 404 w 882"/>
                  <a:gd name="T115" fmla="*/ 766 h 932"/>
                  <a:gd name="T116" fmla="*/ 410 w 882"/>
                  <a:gd name="T117" fmla="*/ 826 h 932"/>
                  <a:gd name="T118" fmla="*/ 410 w 882"/>
                  <a:gd name="T119" fmla="*/ 872 h 932"/>
                  <a:gd name="T120" fmla="*/ 406 w 882"/>
                  <a:gd name="T121" fmla="*/ 932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82" h="932">
                    <a:moveTo>
                      <a:pt x="406" y="932"/>
                    </a:moveTo>
                    <a:lnTo>
                      <a:pt x="406" y="932"/>
                    </a:lnTo>
                    <a:lnTo>
                      <a:pt x="392" y="920"/>
                    </a:lnTo>
                    <a:lnTo>
                      <a:pt x="380" y="910"/>
                    </a:lnTo>
                    <a:lnTo>
                      <a:pt x="368" y="904"/>
                    </a:lnTo>
                    <a:lnTo>
                      <a:pt x="356" y="898"/>
                    </a:lnTo>
                    <a:lnTo>
                      <a:pt x="356" y="898"/>
                    </a:lnTo>
                    <a:lnTo>
                      <a:pt x="358" y="880"/>
                    </a:lnTo>
                    <a:lnTo>
                      <a:pt x="358" y="866"/>
                    </a:lnTo>
                    <a:lnTo>
                      <a:pt x="356" y="854"/>
                    </a:lnTo>
                    <a:lnTo>
                      <a:pt x="352" y="844"/>
                    </a:lnTo>
                    <a:lnTo>
                      <a:pt x="352" y="844"/>
                    </a:lnTo>
                    <a:lnTo>
                      <a:pt x="342" y="836"/>
                    </a:lnTo>
                    <a:lnTo>
                      <a:pt x="342" y="836"/>
                    </a:lnTo>
                    <a:lnTo>
                      <a:pt x="332" y="836"/>
                    </a:lnTo>
                    <a:lnTo>
                      <a:pt x="324" y="838"/>
                    </a:lnTo>
                    <a:lnTo>
                      <a:pt x="316" y="840"/>
                    </a:lnTo>
                    <a:lnTo>
                      <a:pt x="310" y="844"/>
                    </a:lnTo>
                    <a:lnTo>
                      <a:pt x="298" y="854"/>
                    </a:lnTo>
                    <a:lnTo>
                      <a:pt x="288" y="866"/>
                    </a:lnTo>
                    <a:lnTo>
                      <a:pt x="288" y="866"/>
                    </a:lnTo>
                    <a:lnTo>
                      <a:pt x="260" y="860"/>
                    </a:lnTo>
                    <a:lnTo>
                      <a:pt x="260" y="860"/>
                    </a:lnTo>
                    <a:lnTo>
                      <a:pt x="246" y="840"/>
                    </a:lnTo>
                    <a:lnTo>
                      <a:pt x="240" y="832"/>
                    </a:lnTo>
                    <a:lnTo>
                      <a:pt x="234" y="828"/>
                    </a:lnTo>
                    <a:lnTo>
                      <a:pt x="234" y="828"/>
                    </a:lnTo>
                    <a:lnTo>
                      <a:pt x="218" y="808"/>
                    </a:lnTo>
                    <a:lnTo>
                      <a:pt x="212" y="802"/>
                    </a:lnTo>
                    <a:lnTo>
                      <a:pt x="208" y="800"/>
                    </a:lnTo>
                    <a:lnTo>
                      <a:pt x="202" y="798"/>
                    </a:lnTo>
                    <a:lnTo>
                      <a:pt x="194" y="798"/>
                    </a:lnTo>
                    <a:lnTo>
                      <a:pt x="172" y="798"/>
                    </a:lnTo>
                    <a:lnTo>
                      <a:pt x="172" y="798"/>
                    </a:lnTo>
                    <a:lnTo>
                      <a:pt x="168" y="790"/>
                    </a:lnTo>
                    <a:lnTo>
                      <a:pt x="164" y="782"/>
                    </a:lnTo>
                    <a:lnTo>
                      <a:pt x="162" y="774"/>
                    </a:lnTo>
                    <a:lnTo>
                      <a:pt x="160" y="766"/>
                    </a:lnTo>
                    <a:lnTo>
                      <a:pt x="160" y="752"/>
                    </a:lnTo>
                    <a:lnTo>
                      <a:pt x="160" y="740"/>
                    </a:lnTo>
                    <a:lnTo>
                      <a:pt x="160" y="740"/>
                    </a:lnTo>
                    <a:lnTo>
                      <a:pt x="166" y="724"/>
                    </a:lnTo>
                    <a:lnTo>
                      <a:pt x="168" y="708"/>
                    </a:lnTo>
                    <a:lnTo>
                      <a:pt x="166" y="694"/>
                    </a:lnTo>
                    <a:lnTo>
                      <a:pt x="164" y="688"/>
                    </a:lnTo>
                    <a:lnTo>
                      <a:pt x="162" y="682"/>
                    </a:lnTo>
                    <a:lnTo>
                      <a:pt x="162" y="682"/>
                    </a:lnTo>
                    <a:lnTo>
                      <a:pt x="138" y="676"/>
                    </a:lnTo>
                    <a:lnTo>
                      <a:pt x="126" y="670"/>
                    </a:lnTo>
                    <a:lnTo>
                      <a:pt x="124" y="668"/>
                    </a:lnTo>
                    <a:lnTo>
                      <a:pt x="124" y="664"/>
                    </a:lnTo>
                    <a:lnTo>
                      <a:pt x="124" y="650"/>
                    </a:lnTo>
                    <a:lnTo>
                      <a:pt x="124" y="650"/>
                    </a:lnTo>
                    <a:lnTo>
                      <a:pt x="114" y="616"/>
                    </a:lnTo>
                    <a:lnTo>
                      <a:pt x="114" y="616"/>
                    </a:lnTo>
                    <a:lnTo>
                      <a:pt x="102" y="598"/>
                    </a:lnTo>
                    <a:lnTo>
                      <a:pt x="102" y="598"/>
                    </a:lnTo>
                    <a:lnTo>
                      <a:pt x="96" y="576"/>
                    </a:lnTo>
                    <a:lnTo>
                      <a:pt x="92" y="568"/>
                    </a:lnTo>
                    <a:lnTo>
                      <a:pt x="88" y="564"/>
                    </a:lnTo>
                    <a:lnTo>
                      <a:pt x="82" y="560"/>
                    </a:lnTo>
                    <a:lnTo>
                      <a:pt x="76" y="558"/>
                    </a:lnTo>
                    <a:lnTo>
                      <a:pt x="58" y="556"/>
                    </a:lnTo>
                    <a:lnTo>
                      <a:pt x="58" y="556"/>
                    </a:lnTo>
                    <a:lnTo>
                      <a:pt x="30" y="572"/>
                    </a:lnTo>
                    <a:lnTo>
                      <a:pt x="16" y="578"/>
                    </a:lnTo>
                    <a:lnTo>
                      <a:pt x="4" y="580"/>
                    </a:lnTo>
                    <a:lnTo>
                      <a:pt x="4" y="580"/>
                    </a:lnTo>
                    <a:lnTo>
                      <a:pt x="2" y="576"/>
                    </a:lnTo>
                    <a:lnTo>
                      <a:pt x="2" y="576"/>
                    </a:lnTo>
                    <a:lnTo>
                      <a:pt x="0" y="490"/>
                    </a:lnTo>
                    <a:lnTo>
                      <a:pt x="0" y="490"/>
                    </a:lnTo>
                    <a:lnTo>
                      <a:pt x="16" y="454"/>
                    </a:lnTo>
                    <a:lnTo>
                      <a:pt x="16" y="454"/>
                    </a:lnTo>
                    <a:lnTo>
                      <a:pt x="32" y="436"/>
                    </a:lnTo>
                    <a:lnTo>
                      <a:pt x="46" y="422"/>
                    </a:lnTo>
                    <a:lnTo>
                      <a:pt x="62" y="408"/>
                    </a:lnTo>
                    <a:lnTo>
                      <a:pt x="84" y="392"/>
                    </a:lnTo>
                    <a:lnTo>
                      <a:pt x="84" y="392"/>
                    </a:lnTo>
                    <a:lnTo>
                      <a:pt x="108" y="370"/>
                    </a:lnTo>
                    <a:lnTo>
                      <a:pt x="108" y="370"/>
                    </a:lnTo>
                    <a:lnTo>
                      <a:pt x="110" y="328"/>
                    </a:lnTo>
                    <a:lnTo>
                      <a:pt x="110" y="328"/>
                    </a:lnTo>
                    <a:lnTo>
                      <a:pt x="120" y="310"/>
                    </a:lnTo>
                    <a:lnTo>
                      <a:pt x="120" y="310"/>
                    </a:lnTo>
                    <a:lnTo>
                      <a:pt x="120" y="288"/>
                    </a:lnTo>
                    <a:lnTo>
                      <a:pt x="120" y="266"/>
                    </a:lnTo>
                    <a:lnTo>
                      <a:pt x="124" y="248"/>
                    </a:lnTo>
                    <a:lnTo>
                      <a:pt x="126" y="240"/>
                    </a:lnTo>
                    <a:lnTo>
                      <a:pt x="130" y="236"/>
                    </a:lnTo>
                    <a:lnTo>
                      <a:pt x="130" y="236"/>
                    </a:lnTo>
                    <a:lnTo>
                      <a:pt x="132" y="218"/>
                    </a:lnTo>
                    <a:lnTo>
                      <a:pt x="134" y="204"/>
                    </a:lnTo>
                    <a:lnTo>
                      <a:pt x="132" y="190"/>
                    </a:lnTo>
                    <a:lnTo>
                      <a:pt x="126" y="178"/>
                    </a:lnTo>
                    <a:lnTo>
                      <a:pt x="126" y="178"/>
                    </a:lnTo>
                    <a:lnTo>
                      <a:pt x="84" y="142"/>
                    </a:lnTo>
                    <a:lnTo>
                      <a:pt x="84" y="142"/>
                    </a:lnTo>
                    <a:lnTo>
                      <a:pt x="84" y="110"/>
                    </a:lnTo>
                    <a:lnTo>
                      <a:pt x="84" y="110"/>
                    </a:lnTo>
                    <a:lnTo>
                      <a:pt x="94" y="110"/>
                    </a:lnTo>
                    <a:lnTo>
                      <a:pt x="104" y="108"/>
                    </a:lnTo>
                    <a:lnTo>
                      <a:pt x="126" y="100"/>
                    </a:lnTo>
                    <a:lnTo>
                      <a:pt x="126" y="100"/>
                    </a:lnTo>
                    <a:lnTo>
                      <a:pt x="128" y="88"/>
                    </a:lnTo>
                    <a:lnTo>
                      <a:pt x="128" y="76"/>
                    </a:lnTo>
                    <a:lnTo>
                      <a:pt x="128" y="64"/>
                    </a:lnTo>
                    <a:lnTo>
                      <a:pt x="126" y="52"/>
                    </a:lnTo>
                    <a:lnTo>
                      <a:pt x="120" y="32"/>
                    </a:lnTo>
                    <a:lnTo>
                      <a:pt x="120" y="22"/>
                    </a:lnTo>
                    <a:lnTo>
                      <a:pt x="118" y="12"/>
                    </a:lnTo>
                    <a:lnTo>
                      <a:pt x="118" y="12"/>
                    </a:lnTo>
                    <a:lnTo>
                      <a:pt x="126" y="6"/>
                    </a:lnTo>
                    <a:lnTo>
                      <a:pt x="134" y="0"/>
                    </a:lnTo>
                    <a:lnTo>
                      <a:pt x="138" y="0"/>
                    </a:lnTo>
                    <a:lnTo>
                      <a:pt x="142" y="0"/>
                    </a:lnTo>
                    <a:lnTo>
                      <a:pt x="148" y="4"/>
                    </a:lnTo>
                    <a:lnTo>
                      <a:pt x="154" y="8"/>
                    </a:lnTo>
                    <a:lnTo>
                      <a:pt x="154" y="8"/>
                    </a:lnTo>
                    <a:lnTo>
                      <a:pt x="170" y="44"/>
                    </a:lnTo>
                    <a:lnTo>
                      <a:pt x="178" y="66"/>
                    </a:lnTo>
                    <a:lnTo>
                      <a:pt x="184" y="90"/>
                    </a:lnTo>
                    <a:lnTo>
                      <a:pt x="184" y="90"/>
                    </a:lnTo>
                    <a:lnTo>
                      <a:pt x="188" y="96"/>
                    </a:lnTo>
                    <a:lnTo>
                      <a:pt x="192" y="98"/>
                    </a:lnTo>
                    <a:lnTo>
                      <a:pt x="208" y="100"/>
                    </a:lnTo>
                    <a:lnTo>
                      <a:pt x="208" y="100"/>
                    </a:lnTo>
                    <a:lnTo>
                      <a:pt x="212" y="92"/>
                    </a:lnTo>
                    <a:lnTo>
                      <a:pt x="216" y="86"/>
                    </a:lnTo>
                    <a:lnTo>
                      <a:pt x="218" y="70"/>
                    </a:lnTo>
                    <a:lnTo>
                      <a:pt x="218" y="44"/>
                    </a:lnTo>
                    <a:lnTo>
                      <a:pt x="218" y="44"/>
                    </a:lnTo>
                    <a:lnTo>
                      <a:pt x="230" y="34"/>
                    </a:lnTo>
                    <a:lnTo>
                      <a:pt x="230" y="34"/>
                    </a:lnTo>
                    <a:lnTo>
                      <a:pt x="236" y="44"/>
                    </a:lnTo>
                    <a:lnTo>
                      <a:pt x="242" y="56"/>
                    </a:lnTo>
                    <a:lnTo>
                      <a:pt x="252" y="88"/>
                    </a:lnTo>
                    <a:lnTo>
                      <a:pt x="252" y="88"/>
                    </a:lnTo>
                    <a:lnTo>
                      <a:pt x="268" y="112"/>
                    </a:lnTo>
                    <a:lnTo>
                      <a:pt x="278" y="126"/>
                    </a:lnTo>
                    <a:lnTo>
                      <a:pt x="292" y="142"/>
                    </a:lnTo>
                    <a:lnTo>
                      <a:pt x="292" y="142"/>
                    </a:lnTo>
                    <a:lnTo>
                      <a:pt x="332" y="148"/>
                    </a:lnTo>
                    <a:lnTo>
                      <a:pt x="332" y="148"/>
                    </a:lnTo>
                    <a:lnTo>
                      <a:pt x="368" y="216"/>
                    </a:lnTo>
                    <a:lnTo>
                      <a:pt x="368" y="216"/>
                    </a:lnTo>
                    <a:lnTo>
                      <a:pt x="404" y="264"/>
                    </a:lnTo>
                    <a:lnTo>
                      <a:pt x="404" y="264"/>
                    </a:lnTo>
                    <a:lnTo>
                      <a:pt x="406" y="280"/>
                    </a:lnTo>
                    <a:lnTo>
                      <a:pt x="406" y="280"/>
                    </a:lnTo>
                    <a:lnTo>
                      <a:pt x="398" y="290"/>
                    </a:lnTo>
                    <a:lnTo>
                      <a:pt x="392" y="298"/>
                    </a:lnTo>
                    <a:lnTo>
                      <a:pt x="390" y="306"/>
                    </a:lnTo>
                    <a:lnTo>
                      <a:pt x="390" y="324"/>
                    </a:lnTo>
                    <a:lnTo>
                      <a:pt x="390" y="324"/>
                    </a:lnTo>
                    <a:lnTo>
                      <a:pt x="400" y="336"/>
                    </a:lnTo>
                    <a:lnTo>
                      <a:pt x="408" y="346"/>
                    </a:lnTo>
                    <a:lnTo>
                      <a:pt x="422" y="356"/>
                    </a:lnTo>
                    <a:lnTo>
                      <a:pt x="430" y="358"/>
                    </a:lnTo>
                    <a:lnTo>
                      <a:pt x="440" y="362"/>
                    </a:lnTo>
                    <a:lnTo>
                      <a:pt x="440" y="362"/>
                    </a:lnTo>
                    <a:lnTo>
                      <a:pt x="452" y="370"/>
                    </a:lnTo>
                    <a:lnTo>
                      <a:pt x="460" y="376"/>
                    </a:lnTo>
                    <a:lnTo>
                      <a:pt x="472" y="380"/>
                    </a:lnTo>
                    <a:lnTo>
                      <a:pt x="472" y="380"/>
                    </a:lnTo>
                    <a:lnTo>
                      <a:pt x="500" y="378"/>
                    </a:lnTo>
                    <a:lnTo>
                      <a:pt x="500" y="378"/>
                    </a:lnTo>
                    <a:lnTo>
                      <a:pt x="574" y="346"/>
                    </a:lnTo>
                    <a:lnTo>
                      <a:pt x="574" y="346"/>
                    </a:lnTo>
                    <a:lnTo>
                      <a:pt x="580" y="330"/>
                    </a:lnTo>
                    <a:lnTo>
                      <a:pt x="584" y="318"/>
                    </a:lnTo>
                    <a:lnTo>
                      <a:pt x="586" y="304"/>
                    </a:lnTo>
                    <a:lnTo>
                      <a:pt x="586" y="290"/>
                    </a:lnTo>
                    <a:lnTo>
                      <a:pt x="586" y="290"/>
                    </a:lnTo>
                    <a:lnTo>
                      <a:pt x="578" y="278"/>
                    </a:lnTo>
                    <a:lnTo>
                      <a:pt x="572" y="272"/>
                    </a:lnTo>
                    <a:lnTo>
                      <a:pt x="558" y="262"/>
                    </a:lnTo>
                    <a:lnTo>
                      <a:pt x="558" y="262"/>
                    </a:lnTo>
                    <a:lnTo>
                      <a:pt x="558" y="238"/>
                    </a:lnTo>
                    <a:lnTo>
                      <a:pt x="558" y="230"/>
                    </a:lnTo>
                    <a:lnTo>
                      <a:pt x="564" y="222"/>
                    </a:lnTo>
                    <a:lnTo>
                      <a:pt x="564" y="222"/>
                    </a:lnTo>
                    <a:lnTo>
                      <a:pt x="578" y="214"/>
                    </a:lnTo>
                    <a:lnTo>
                      <a:pt x="594" y="204"/>
                    </a:lnTo>
                    <a:lnTo>
                      <a:pt x="608" y="192"/>
                    </a:lnTo>
                    <a:lnTo>
                      <a:pt x="620" y="178"/>
                    </a:lnTo>
                    <a:lnTo>
                      <a:pt x="620" y="178"/>
                    </a:lnTo>
                    <a:lnTo>
                      <a:pt x="620" y="152"/>
                    </a:lnTo>
                    <a:lnTo>
                      <a:pt x="620" y="152"/>
                    </a:lnTo>
                    <a:lnTo>
                      <a:pt x="616" y="138"/>
                    </a:lnTo>
                    <a:lnTo>
                      <a:pt x="610" y="128"/>
                    </a:lnTo>
                    <a:lnTo>
                      <a:pt x="606" y="122"/>
                    </a:lnTo>
                    <a:lnTo>
                      <a:pt x="600" y="116"/>
                    </a:lnTo>
                    <a:lnTo>
                      <a:pt x="600" y="116"/>
                    </a:lnTo>
                    <a:lnTo>
                      <a:pt x="598" y="108"/>
                    </a:lnTo>
                    <a:lnTo>
                      <a:pt x="598" y="108"/>
                    </a:lnTo>
                    <a:lnTo>
                      <a:pt x="614" y="104"/>
                    </a:lnTo>
                    <a:lnTo>
                      <a:pt x="614" y="104"/>
                    </a:lnTo>
                    <a:lnTo>
                      <a:pt x="622" y="94"/>
                    </a:lnTo>
                    <a:lnTo>
                      <a:pt x="628" y="84"/>
                    </a:lnTo>
                    <a:lnTo>
                      <a:pt x="632" y="72"/>
                    </a:lnTo>
                    <a:lnTo>
                      <a:pt x="636" y="66"/>
                    </a:lnTo>
                    <a:lnTo>
                      <a:pt x="642" y="64"/>
                    </a:lnTo>
                    <a:lnTo>
                      <a:pt x="654" y="64"/>
                    </a:lnTo>
                    <a:lnTo>
                      <a:pt x="672" y="66"/>
                    </a:lnTo>
                    <a:lnTo>
                      <a:pt x="672" y="66"/>
                    </a:lnTo>
                    <a:lnTo>
                      <a:pt x="694" y="124"/>
                    </a:lnTo>
                    <a:lnTo>
                      <a:pt x="694" y="124"/>
                    </a:lnTo>
                    <a:lnTo>
                      <a:pt x="704" y="136"/>
                    </a:lnTo>
                    <a:lnTo>
                      <a:pt x="712" y="144"/>
                    </a:lnTo>
                    <a:lnTo>
                      <a:pt x="722" y="152"/>
                    </a:lnTo>
                    <a:lnTo>
                      <a:pt x="722" y="152"/>
                    </a:lnTo>
                    <a:lnTo>
                      <a:pt x="758" y="152"/>
                    </a:lnTo>
                    <a:lnTo>
                      <a:pt x="758" y="152"/>
                    </a:lnTo>
                    <a:lnTo>
                      <a:pt x="774" y="140"/>
                    </a:lnTo>
                    <a:lnTo>
                      <a:pt x="790" y="128"/>
                    </a:lnTo>
                    <a:lnTo>
                      <a:pt x="790" y="128"/>
                    </a:lnTo>
                    <a:lnTo>
                      <a:pt x="796" y="138"/>
                    </a:lnTo>
                    <a:lnTo>
                      <a:pt x="796" y="138"/>
                    </a:lnTo>
                    <a:lnTo>
                      <a:pt x="796" y="152"/>
                    </a:lnTo>
                    <a:lnTo>
                      <a:pt x="794" y="170"/>
                    </a:lnTo>
                    <a:lnTo>
                      <a:pt x="790" y="188"/>
                    </a:lnTo>
                    <a:lnTo>
                      <a:pt x="786" y="196"/>
                    </a:lnTo>
                    <a:lnTo>
                      <a:pt x="780" y="204"/>
                    </a:lnTo>
                    <a:lnTo>
                      <a:pt x="780" y="204"/>
                    </a:lnTo>
                    <a:lnTo>
                      <a:pt x="766" y="208"/>
                    </a:lnTo>
                    <a:lnTo>
                      <a:pt x="752" y="208"/>
                    </a:lnTo>
                    <a:lnTo>
                      <a:pt x="752" y="208"/>
                    </a:lnTo>
                    <a:lnTo>
                      <a:pt x="720" y="192"/>
                    </a:lnTo>
                    <a:lnTo>
                      <a:pt x="720" y="192"/>
                    </a:lnTo>
                    <a:lnTo>
                      <a:pt x="694" y="192"/>
                    </a:lnTo>
                    <a:lnTo>
                      <a:pt x="676" y="196"/>
                    </a:lnTo>
                    <a:lnTo>
                      <a:pt x="668" y="198"/>
                    </a:lnTo>
                    <a:lnTo>
                      <a:pt x="660" y="204"/>
                    </a:lnTo>
                    <a:lnTo>
                      <a:pt x="642" y="218"/>
                    </a:lnTo>
                    <a:lnTo>
                      <a:pt x="642" y="218"/>
                    </a:lnTo>
                    <a:lnTo>
                      <a:pt x="630" y="236"/>
                    </a:lnTo>
                    <a:lnTo>
                      <a:pt x="630" y="236"/>
                    </a:lnTo>
                    <a:lnTo>
                      <a:pt x="630" y="256"/>
                    </a:lnTo>
                    <a:lnTo>
                      <a:pt x="630" y="266"/>
                    </a:lnTo>
                    <a:lnTo>
                      <a:pt x="636" y="280"/>
                    </a:lnTo>
                    <a:lnTo>
                      <a:pt x="636" y="280"/>
                    </a:lnTo>
                    <a:lnTo>
                      <a:pt x="638" y="290"/>
                    </a:lnTo>
                    <a:lnTo>
                      <a:pt x="642" y="296"/>
                    </a:lnTo>
                    <a:lnTo>
                      <a:pt x="646" y="302"/>
                    </a:lnTo>
                    <a:lnTo>
                      <a:pt x="652" y="308"/>
                    </a:lnTo>
                    <a:lnTo>
                      <a:pt x="658" y="310"/>
                    </a:lnTo>
                    <a:lnTo>
                      <a:pt x="666" y="308"/>
                    </a:lnTo>
                    <a:lnTo>
                      <a:pt x="676" y="304"/>
                    </a:lnTo>
                    <a:lnTo>
                      <a:pt x="676" y="304"/>
                    </a:lnTo>
                    <a:lnTo>
                      <a:pt x="692" y="302"/>
                    </a:lnTo>
                    <a:lnTo>
                      <a:pt x="698" y="300"/>
                    </a:lnTo>
                    <a:lnTo>
                      <a:pt x="706" y="300"/>
                    </a:lnTo>
                    <a:lnTo>
                      <a:pt x="710" y="304"/>
                    </a:lnTo>
                    <a:lnTo>
                      <a:pt x="714" y="308"/>
                    </a:lnTo>
                    <a:lnTo>
                      <a:pt x="716" y="318"/>
                    </a:lnTo>
                    <a:lnTo>
                      <a:pt x="718" y="330"/>
                    </a:lnTo>
                    <a:lnTo>
                      <a:pt x="718" y="330"/>
                    </a:lnTo>
                    <a:lnTo>
                      <a:pt x="704" y="378"/>
                    </a:lnTo>
                    <a:lnTo>
                      <a:pt x="704" y="378"/>
                    </a:lnTo>
                    <a:lnTo>
                      <a:pt x="696" y="390"/>
                    </a:lnTo>
                    <a:lnTo>
                      <a:pt x="690" y="400"/>
                    </a:lnTo>
                    <a:lnTo>
                      <a:pt x="690" y="410"/>
                    </a:lnTo>
                    <a:lnTo>
                      <a:pt x="692" y="418"/>
                    </a:lnTo>
                    <a:lnTo>
                      <a:pt x="698" y="426"/>
                    </a:lnTo>
                    <a:lnTo>
                      <a:pt x="706" y="432"/>
                    </a:lnTo>
                    <a:lnTo>
                      <a:pt x="718" y="438"/>
                    </a:lnTo>
                    <a:lnTo>
                      <a:pt x="734" y="444"/>
                    </a:lnTo>
                    <a:lnTo>
                      <a:pt x="734" y="444"/>
                    </a:lnTo>
                    <a:lnTo>
                      <a:pt x="732" y="472"/>
                    </a:lnTo>
                    <a:lnTo>
                      <a:pt x="732" y="472"/>
                    </a:lnTo>
                    <a:lnTo>
                      <a:pt x="730" y="486"/>
                    </a:lnTo>
                    <a:lnTo>
                      <a:pt x="724" y="502"/>
                    </a:lnTo>
                    <a:lnTo>
                      <a:pt x="724" y="510"/>
                    </a:lnTo>
                    <a:lnTo>
                      <a:pt x="724" y="520"/>
                    </a:lnTo>
                    <a:lnTo>
                      <a:pt x="726" y="528"/>
                    </a:lnTo>
                    <a:lnTo>
                      <a:pt x="730" y="536"/>
                    </a:lnTo>
                    <a:lnTo>
                      <a:pt x="730" y="536"/>
                    </a:lnTo>
                    <a:lnTo>
                      <a:pt x="760" y="572"/>
                    </a:lnTo>
                    <a:lnTo>
                      <a:pt x="760" y="572"/>
                    </a:lnTo>
                    <a:lnTo>
                      <a:pt x="828" y="590"/>
                    </a:lnTo>
                    <a:lnTo>
                      <a:pt x="828" y="590"/>
                    </a:lnTo>
                    <a:lnTo>
                      <a:pt x="836" y="596"/>
                    </a:lnTo>
                    <a:lnTo>
                      <a:pt x="842" y="600"/>
                    </a:lnTo>
                    <a:lnTo>
                      <a:pt x="850" y="604"/>
                    </a:lnTo>
                    <a:lnTo>
                      <a:pt x="850" y="604"/>
                    </a:lnTo>
                    <a:lnTo>
                      <a:pt x="876" y="606"/>
                    </a:lnTo>
                    <a:lnTo>
                      <a:pt x="876" y="606"/>
                    </a:lnTo>
                    <a:lnTo>
                      <a:pt x="882" y="628"/>
                    </a:lnTo>
                    <a:lnTo>
                      <a:pt x="882" y="628"/>
                    </a:lnTo>
                    <a:lnTo>
                      <a:pt x="876" y="636"/>
                    </a:lnTo>
                    <a:lnTo>
                      <a:pt x="872" y="644"/>
                    </a:lnTo>
                    <a:lnTo>
                      <a:pt x="872" y="644"/>
                    </a:lnTo>
                    <a:lnTo>
                      <a:pt x="850" y="658"/>
                    </a:lnTo>
                    <a:lnTo>
                      <a:pt x="832" y="666"/>
                    </a:lnTo>
                    <a:lnTo>
                      <a:pt x="832" y="666"/>
                    </a:lnTo>
                    <a:lnTo>
                      <a:pt x="818" y="666"/>
                    </a:lnTo>
                    <a:lnTo>
                      <a:pt x="806" y="668"/>
                    </a:lnTo>
                    <a:lnTo>
                      <a:pt x="794" y="672"/>
                    </a:lnTo>
                    <a:lnTo>
                      <a:pt x="784" y="676"/>
                    </a:lnTo>
                    <a:lnTo>
                      <a:pt x="764" y="686"/>
                    </a:lnTo>
                    <a:lnTo>
                      <a:pt x="744" y="700"/>
                    </a:lnTo>
                    <a:lnTo>
                      <a:pt x="744" y="700"/>
                    </a:lnTo>
                    <a:lnTo>
                      <a:pt x="736" y="716"/>
                    </a:lnTo>
                    <a:lnTo>
                      <a:pt x="728" y="726"/>
                    </a:lnTo>
                    <a:lnTo>
                      <a:pt x="720" y="734"/>
                    </a:lnTo>
                    <a:lnTo>
                      <a:pt x="720" y="734"/>
                    </a:lnTo>
                    <a:lnTo>
                      <a:pt x="682" y="734"/>
                    </a:lnTo>
                    <a:lnTo>
                      <a:pt x="682" y="734"/>
                    </a:lnTo>
                    <a:lnTo>
                      <a:pt x="662" y="756"/>
                    </a:lnTo>
                    <a:lnTo>
                      <a:pt x="656" y="760"/>
                    </a:lnTo>
                    <a:lnTo>
                      <a:pt x="650" y="764"/>
                    </a:lnTo>
                    <a:lnTo>
                      <a:pt x="642" y="766"/>
                    </a:lnTo>
                    <a:lnTo>
                      <a:pt x="636" y="766"/>
                    </a:lnTo>
                    <a:lnTo>
                      <a:pt x="636" y="766"/>
                    </a:lnTo>
                    <a:lnTo>
                      <a:pt x="628" y="754"/>
                    </a:lnTo>
                    <a:lnTo>
                      <a:pt x="620" y="746"/>
                    </a:lnTo>
                    <a:lnTo>
                      <a:pt x="612" y="742"/>
                    </a:lnTo>
                    <a:lnTo>
                      <a:pt x="604" y="742"/>
                    </a:lnTo>
                    <a:lnTo>
                      <a:pt x="596" y="744"/>
                    </a:lnTo>
                    <a:lnTo>
                      <a:pt x="588" y="748"/>
                    </a:lnTo>
                    <a:lnTo>
                      <a:pt x="574" y="758"/>
                    </a:lnTo>
                    <a:lnTo>
                      <a:pt x="574" y="758"/>
                    </a:lnTo>
                    <a:lnTo>
                      <a:pt x="564" y="760"/>
                    </a:lnTo>
                    <a:lnTo>
                      <a:pt x="556" y="760"/>
                    </a:lnTo>
                    <a:lnTo>
                      <a:pt x="548" y="758"/>
                    </a:lnTo>
                    <a:lnTo>
                      <a:pt x="544" y="756"/>
                    </a:lnTo>
                    <a:lnTo>
                      <a:pt x="534" y="748"/>
                    </a:lnTo>
                    <a:lnTo>
                      <a:pt x="526" y="740"/>
                    </a:lnTo>
                    <a:lnTo>
                      <a:pt x="526" y="740"/>
                    </a:lnTo>
                    <a:lnTo>
                      <a:pt x="514" y="738"/>
                    </a:lnTo>
                    <a:lnTo>
                      <a:pt x="506" y="738"/>
                    </a:lnTo>
                    <a:lnTo>
                      <a:pt x="498" y="738"/>
                    </a:lnTo>
                    <a:lnTo>
                      <a:pt x="492" y="742"/>
                    </a:lnTo>
                    <a:lnTo>
                      <a:pt x="486" y="746"/>
                    </a:lnTo>
                    <a:lnTo>
                      <a:pt x="482" y="750"/>
                    </a:lnTo>
                    <a:lnTo>
                      <a:pt x="474" y="764"/>
                    </a:lnTo>
                    <a:lnTo>
                      <a:pt x="474" y="764"/>
                    </a:lnTo>
                    <a:lnTo>
                      <a:pt x="468" y="768"/>
                    </a:lnTo>
                    <a:lnTo>
                      <a:pt x="462" y="770"/>
                    </a:lnTo>
                    <a:lnTo>
                      <a:pt x="454" y="770"/>
                    </a:lnTo>
                    <a:lnTo>
                      <a:pt x="448" y="768"/>
                    </a:lnTo>
                    <a:lnTo>
                      <a:pt x="436" y="762"/>
                    </a:lnTo>
                    <a:lnTo>
                      <a:pt x="430" y="756"/>
                    </a:lnTo>
                    <a:lnTo>
                      <a:pt x="430" y="756"/>
                    </a:lnTo>
                    <a:lnTo>
                      <a:pt x="414" y="756"/>
                    </a:lnTo>
                    <a:lnTo>
                      <a:pt x="414" y="756"/>
                    </a:lnTo>
                    <a:lnTo>
                      <a:pt x="404" y="766"/>
                    </a:lnTo>
                    <a:lnTo>
                      <a:pt x="398" y="774"/>
                    </a:lnTo>
                    <a:lnTo>
                      <a:pt x="396" y="784"/>
                    </a:lnTo>
                    <a:lnTo>
                      <a:pt x="394" y="802"/>
                    </a:lnTo>
                    <a:lnTo>
                      <a:pt x="394" y="802"/>
                    </a:lnTo>
                    <a:lnTo>
                      <a:pt x="402" y="814"/>
                    </a:lnTo>
                    <a:lnTo>
                      <a:pt x="410" y="826"/>
                    </a:lnTo>
                    <a:lnTo>
                      <a:pt x="412" y="832"/>
                    </a:lnTo>
                    <a:lnTo>
                      <a:pt x="412" y="840"/>
                    </a:lnTo>
                    <a:lnTo>
                      <a:pt x="412" y="850"/>
                    </a:lnTo>
                    <a:lnTo>
                      <a:pt x="410" y="860"/>
                    </a:lnTo>
                    <a:lnTo>
                      <a:pt x="410" y="860"/>
                    </a:lnTo>
                    <a:lnTo>
                      <a:pt x="410" y="872"/>
                    </a:lnTo>
                    <a:lnTo>
                      <a:pt x="414" y="886"/>
                    </a:lnTo>
                    <a:lnTo>
                      <a:pt x="416" y="902"/>
                    </a:lnTo>
                    <a:lnTo>
                      <a:pt x="420" y="922"/>
                    </a:lnTo>
                    <a:lnTo>
                      <a:pt x="420" y="922"/>
                    </a:lnTo>
                    <a:lnTo>
                      <a:pt x="412" y="928"/>
                    </a:lnTo>
                    <a:lnTo>
                      <a:pt x="406" y="932"/>
                    </a:lnTo>
                    <a:lnTo>
                      <a:pt x="406" y="93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25" name="Freeform 11"/>
              <p:cNvSpPr/>
              <p:nvPr/>
            </p:nvSpPr>
            <p:spPr bwMode="auto">
              <a:xfrm>
                <a:off x="3056" y="3392"/>
                <a:ext cx="748" cy="558"/>
              </a:xfrm>
              <a:custGeom>
                <a:avLst/>
                <a:gdLst>
                  <a:gd name="T0" fmla="*/ 450 w 748"/>
                  <a:gd name="T1" fmla="*/ 540 h 558"/>
                  <a:gd name="T2" fmla="*/ 440 w 748"/>
                  <a:gd name="T3" fmla="*/ 532 h 558"/>
                  <a:gd name="T4" fmla="*/ 422 w 748"/>
                  <a:gd name="T5" fmla="*/ 516 h 558"/>
                  <a:gd name="T6" fmla="*/ 406 w 748"/>
                  <a:gd name="T7" fmla="*/ 508 h 558"/>
                  <a:gd name="T8" fmla="*/ 390 w 748"/>
                  <a:gd name="T9" fmla="*/ 536 h 558"/>
                  <a:gd name="T10" fmla="*/ 280 w 748"/>
                  <a:gd name="T11" fmla="*/ 532 h 558"/>
                  <a:gd name="T12" fmla="*/ 218 w 748"/>
                  <a:gd name="T13" fmla="*/ 498 h 558"/>
                  <a:gd name="T14" fmla="*/ 204 w 748"/>
                  <a:gd name="T15" fmla="*/ 478 h 558"/>
                  <a:gd name="T16" fmla="*/ 212 w 748"/>
                  <a:gd name="T17" fmla="*/ 432 h 558"/>
                  <a:gd name="T18" fmla="*/ 188 w 748"/>
                  <a:gd name="T19" fmla="*/ 390 h 558"/>
                  <a:gd name="T20" fmla="*/ 142 w 748"/>
                  <a:gd name="T21" fmla="*/ 382 h 558"/>
                  <a:gd name="T22" fmla="*/ 82 w 748"/>
                  <a:gd name="T23" fmla="*/ 368 h 558"/>
                  <a:gd name="T24" fmla="*/ 104 w 748"/>
                  <a:gd name="T25" fmla="*/ 342 h 558"/>
                  <a:gd name="T26" fmla="*/ 140 w 748"/>
                  <a:gd name="T27" fmla="*/ 316 h 558"/>
                  <a:gd name="T28" fmla="*/ 142 w 748"/>
                  <a:gd name="T29" fmla="*/ 262 h 558"/>
                  <a:gd name="T30" fmla="*/ 102 w 748"/>
                  <a:gd name="T31" fmla="*/ 252 h 558"/>
                  <a:gd name="T32" fmla="*/ 20 w 748"/>
                  <a:gd name="T33" fmla="*/ 222 h 558"/>
                  <a:gd name="T34" fmla="*/ 0 w 748"/>
                  <a:gd name="T35" fmla="*/ 192 h 558"/>
                  <a:gd name="T36" fmla="*/ 22 w 748"/>
                  <a:gd name="T37" fmla="*/ 162 h 558"/>
                  <a:gd name="T38" fmla="*/ 62 w 748"/>
                  <a:gd name="T39" fmla="*/ 154 h 558"/>
                  <a:gd name="T40" fmla="*/ 120 w 748"/>
                  <a:gd name="T41" fmla="*/ 190 h 558"/>
                  <a:gd name="T42" fmla="*/ 156 w 748"/>
                  <a:gd name="T43" fmla="*/ 192 h 558"/>
                  <a:gd name="T44" fmla="*/ 206 w 748"/>
                  <a:gd name="T45" fmla="*/ 156 h 558"/>
                  <a:gd name="T46" fmla="*/ 240 w 748"/>
                  <a:gd name="T47" fmla="*/ 98 h 558"/>
                  <a:gd name="T48" fmla="*/ 274 w 748"/>
                  <a:gd name="T49" fmla="*/ 110 h 558"/>
                  <a:gd name="T50" fmla="*/ 308 w 748"/>
                  <a:gd name="T51" fmla="*/ 128 h 558"/>
                  <a:gd name="T52" fmla="*/ 342 w 748"/>
                  <a:gd name="T53" fmla="*/ 134 h 558"/>
                  <a:gd name="T54" fmla="*/ 410 w 748"/>
                  <a:gd name="T55" fmla="*/ 100 h 558"/>
                  <a:gd name="T56" fmla="*/ 442 w 748"/>
                  <a:gd name="T57" fmla="*/ 78 h 558"/>
                  <a:gd name="T58" fmla="*/ 470 w 748"/>
                  <a:gd name="T59" fmla="*/ 52 h 558"/>
                  <a:gd name="T60" fmla="*/ 514 w 748"/>
                  <a:gd name="T61" fmla="*/ 38 h 558"/>
                  <a:gd name="T62" fmla="*/ 588 w 748"/>
                  <a:gd name="T63" fmla="*/ 10 h 558"/>
                  <a:gd name="T64" fmla="*/ 632 w 748"/>
                  <a:gd name="T65" fmla="*/ 0 h 558"/>
                  <a:gd name="T66" fmla="*/ 672 w 748"/>
                  <a:gd name="T67" fmla="*/ 54 h 558"/>
                  <a:gd name="T68" fmla="*/ 640 w 748"/>
                  <a:gd name="T69" fmla="*/ 112 h 558"/>
                  <a:gd name="T70" fmla="*/ 642 w 748"/>
                  <a:gd name="T71" fmla="*/ 142 h 558"/>
                  <a:gd name="T72" fmla="*/ 682 w 748"/>
                  <a:gd name="T73" fmla="*/ 172 h 558"/>
                  <a:gd name="T74" fmla="*/ 734 w 748"/>
                  <a:gd name="T75" fmla="*/ 180 h 558"/>
                  <a:gd name="T76" fmla="*/ 748 w 748"/>
                  <a:gd name="T77" fmla="*/ 220 h 558"/>
                  <a:gd name="T78" fmla="*/ 734 w 748"/>
                  <a:gd name="T79" fmla="*/ 254 h 558"/>
                  <a:gd name="T80" fmla="*/ 722 w 748"/>
                  <a:gd name="T81" fmla="*/ 264 h 558"/>
                  <a:gd name="T82" fmla="*/ 712 w 748"/>
                  <a:gd name="T83" fmla="*/ 312 h 558"/>
                  <a:gd name="T84" fmla="*/ 688 w 748"/>
                  <a:gd name="T85" fmla="*/ 346 h 558"/>
                  <a:gd name="T86" fmla="*/ 672 w 748"/>
                  <a:gd name="T87" fmla="*/ 360 h 558"/>
                  <a:gd name="T88" fmla="*/ 634 w 748"/>
                  <a:gd name="T89" fmla="*/ 406 h 558"/>
                  <a:gd name="T90" fmla="*/ 614 w 748"/>
                  <a:gd name="T91" fmla="*/ 424 h 558"/>
                  <a:gd name="T92" fmla="*/ 586 w 748"/>
                  <a:gd name="T93" fmla="*/ 448 h 558"/>
                  <a:gd name="T94" fmla="*/ 570 w 748"/>
                  <a:gd name="T95" fmla="*/ 468 h 558"/>
                  <a:gd name="T96" fmla="*/ 566 w 748"/>
                  <a:gd name="T97" fmla="*/ 474 h 558"/>
                  <a:gd name="T98" fmla="*/ 546 w 748"/>
                  <a:gd name="T99" fmla="*/ 484 h 558"/>
                  <a:gd name="T100" fmla="*/ 518 w 748"/>
                  <a:gd name="T101" fmla="*/ 534 h 558"/>
                  <a:gd name="T102" fmla="*/ 466 w 748"/>
                  <a:gd name="T103" fmla="*/ 558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48" h="558">
                    <a:moveTo>
                      <a:pt x="450" y="558"/>
                    </a:moveTo>
                    <a:lnTo>
                      <a:pt x="450" y="558"/>
                    </a:lnTo>
                    <a:lnTo>
                      <a:pt x="450" y="540"/>
                    </a:lnTo>
                    <a:lnTo>
                      <a:pt x="450" y="540"/>
                    </a:lnTo>
                    <a:lnTo>
                      <a:pt x="446" y="540"/>
                    </a:lnTo>
                    <a:lnTo>
                      <a:pt x="444" y="538"/>
                    </a:lnTo>
                    <a:lnTo>
                      <a:pt x="440" y="532"/>
                    </a:lnTo>
                    <a:lnTo>
                      <a:pt x="440" y="532"/>
                    </a:lnTo>
                    <a:lnTo>
                      <a:pt x="428" y="530"/>
                    </a:lnTo>
                    <a:lnTo>
                      <a:pt x="428" y="530"/>
                    </a:lnTo>
                    <a:lnTo>
                      <a:pt x="426" y="522"/>
                    </a:lnTo>
                    <a:lnTo>
                      <a:pt x="422" y="516"/>
                    </a:lnTo>
                    <a:lnTo>
                      <a:pt x="418" y="510"/>
                    </a:lnTo>
                    <a:lnTo>
                      <a:pt x="414" y="508"/>
                    </a:lnTo>
                    <a:lnTo>
                      <a:pt x="410" y="508"/>
                    </a:lnTo>
                    <a:lnTo>
                      <a:pt x="406" y="508"/>
                    </a:lnTo>
                    <a:lnTo>
                      <a:pt x="396" y="510"/>
                    </a:lnTo>
                    <a:lnTo>
                      <a:pt x="396" y="510"/>
                    </a:lnTo>
                    <a:lnTo>
                      <a:pt x="390" y="536"/>
                    </a:lnTo>
                    <a:lnTo>
                      <a:pt x="390" y="536"/>
                    </a:lnTo>
                    <a:lnTo>
                      <a:pt x="322" y="540"/>
                    </a:lnTo>
                    <a:lnTo>
                      <a:pt x="322" y="540"/>
                    </a:lnTo>
                    <a:lnTo>
                      <a:pt x="280" y="532"/>
                    </a:lnTo>
                    <a:lnTo>
                      <a:pt x="280" y="532"/>
                    </a:lnTo>
                    <a:lnTo>
                      <a:pt x="246" y="528"/>
                    </a:lnTo>
                    <a:lnTo>
                      <a:pt x="246" y="528"/>
                    </a:lnTo>
                    <a:lnTo>
                      <a:pt x="218" y="498"/>
                    </a:lnTo>
                    <a:lnTo>
                      <a:pt x="218" y="498"/>
                    </a:lnTo>
                    <a:lnTo>
                      <a:pt x="208" y="478"/>
                    </a:lnTo>
                    <a:lnTo>
                      <a:pt x="208" y="478"/>
                    </a:lnTo>
                    <a:lnTo>
                      <a:pt x="204" y="478"/>
                    </a:lnTo>
                    <a:lnTo>
                      <a:pt x="204" y="478"/>
                    </a:lnTo>
                    <a:lnTo>
                      <a:pt x="200" y="464"/>
                    </a:lnTo>
                    <a:lnTo>
                      <a:pt x="202" y="452"/>
                    </a:lnTo>
                    <a:lnTo>
                      <a:pt x="206" y="442"/>
                    </a:lnTo>
                    <a:lnTo>
                      <a:pt x="212" y="432"/>
                    </a:lnTo>
                    <a:lnTo>
                      <a:pt x="212" y="432"/>
                    </a:lnTo>
                    <a:lnTo>
                      <a:pt x="212" y="406"/>
                    </a:lnTo>
                    <a:lnTo>
                      <a:pt x="212" y="406"/>
                    </a:lnTo>
                    <a:lnTo>
                      <a:pt x="188" y="390"/>
                    </a:lnTo>
                    <a:lnTo>
                      <a:pt x="188" y="390"/>
                    </a:lnTo>
                    <a:lnTo>
                      <a:pt x="188" y="384"/>
                    </a:lnTo>
                    <a:lnTo>
                      <a:pt x="188" y="384"/>
                    </a:lnTo>
                    <a:lnTo>
                      <a:pt x="142" y="382"/>
                    </a:lnTo>
                    <a:lnTo>
                      <a:pt x="104" y="378"/>
                    </a:lnTo>
                    <a:lnTo>
                      <a:pt x="104" y="378"/>
                    </a:lnTo>
                    <a:lnTo>
                      <a:pt x="82" y="368"/>
                    </a:lnTo>
                    <a:lnTo>
                      <a:pt x="82" y="368"/>
                    </a:lnTo>
                    <a:lnTo>
                      <a:pt x="72" y="344"/>
                    </a:lnTo>
                    <a:lnTo>
                      <a:pt x="72" y="344"/>
                    </a:lnTo>
                    <a:lnTo>
                      <a:pt x="104" y="342"/>
                    </a:lnTo>
                    <a:lnTo>
                      <a:pt x="104" y="342"/>
                    </a:lnTo>
                    <a:lnTo>
                      <a:pt x="112" y="338"/>
                    </a:lnTo>
                    <a:lnTo>
                      <a:pt x="122" y="332"/>
                    </a:lnTo>
                    <a:lnTo>
                      <a:pt x="140" y="316"/>
                    </a:lnTo>
                    <a:lnTo>
                      <a:pt x="140" y="316"/>
                    </a:lnTo>
                    <a:lnTo>
                      <a:pt x="148" y="300"/>
                    </a:lnTo>
                    <a:lnTo>
                      <a:pt x="150" y="286"/>
                    </a:lnTo>
                    <a:lnTo>
                      <a:pt x="148" y="274"/>
                    </a:lnTo>
                    <a:lnTo>
                      <a:pt x="142" y="262"/>
                    </a:lnTo>
                    <a:lnTo>
                      <a:pt x="142" y="262"/>
                    </a:lnTo>
                    <a:lnTo>
                      <a:pt x="114" y="260"/>
                    </a:lnTo>
                    <a:lnTo>
                      <a:pt x="114" y="260"/>
                    </a:lnTo>
                    <a:lnTo>
                      <a:pt x="102" y="252"/>
                    </a:lnTo>
                    <a:lnTo>
                      <a:pt x="88" y="246"/>
                    </a:lnTo>
                    <a:lnTo>
                      <a:pt x="64" y="238"/>
                    </a:lnTo>
                    <a:lnTo>
                      <a:pt x="40" y="230"/>
                    </a:lnTo>
                    <a:lnTo>
                      <a:pt x="20" y="222"/>
                    </a:lnTo>
                    <a:lnTo>
                      <a:pt x="20" y="222"/>
                    </a:lnTo>
                    <a:lnTo>
                      <a:pt x="6" y="204"/>
                    </a:lnTo>
                    <a:lnTo>
                      <a:pt x="2" y="196"/>
                    </a:lnTo>
                    <a:lnTo>
                      <a:pt x="0" y="192"/>
                    </a:lnTo>
                    <a:lnTo>
                      <a:pt x="0" y="192"/>
                    </a:lnTo>
                    <a:lnTo>
                      <a:pt x="12" y="174"/>
                    </a:lnTo>
                    <a:lnTo>
                      <a:pt x="18" y="166"/>
                    </a:lnTo>
                    <a:lnTo>
                      <a:pt x="22" y="162"/>
                    </a:lnTo>
                    <a:lnTo>
                      <a:pt x="30" y="158"/>
                    </a:lnTo>
                    <a:lnTo>
                      <a:pt x="36" y="156"/>
                    </a:lnTo>
                    <a:lnTo>
                      <a:pt x="48" y="154"/>
                    </a:lnTo>
                    <a:lnTo>
                      <a:pt x="62" y="154"/>
                    </a:lnTo>
                    <a:lnTo>
                      <a:pt x="62" y="154"/>
                    </a:lnTo>
                    <a:lnTo>
                      <a:pt x="90" y="164"/>
                    </a:lnTo>
                    <a:lnTo>
                      <a:pt x="90" y="164"/>
                    </a:lnTo>
                    <a:lnTo>
                      <a:pt x="120" y="190"/>
                    </a:lnTo>
                    <a:lnTo>
                      <a:pt x="120" y="190"/>
                    </a:lnTo>
                    <a:lnTo>
                      <a:pt x="130" y="192"/>
                    </a:lnTo>
                    <a:lnTo>
                      <a:pt x="142" y="192"/>
                    </a:lnTo>
                    <a:lnTo>
                      <a:pt x="156" y="192"/>
                    </a:lnTo>
                    <a:lnTo>
                      <a:pt x="172" y="190"/>
                    </a:lnTo>
                    <a:lnTo>
                      <a:pt x="172" y="190"/>
                    </a:lnTo>
                    <a:lnTo>
                      <a:pt x="188" y="174"/>
                    </a:lnTo>
                    <a:lnTo>
                      <a:pt x="206" y="156"/>
                    </a:lnTo>
                    <a:lnTo>
                      <a:pt x="222" y="136"/>
                    </a:lnTo>
                    <a:lnTo>
                      <a:pt x="238" y="120"/>
                    </a:lnTo>
                    <a:lnTo>
                      <a:pt x="238" y="120"/>
                    </a:lnTo>
                    <a:lnTo>
                      <a:pt x="240" y="98"/>
                    </a:lnTo>
                    <a:lnTo>
                      <a:pt x="240" y="98"/>
                    </a:lnTo>
                    <a:lnTo>
                      <a:pt x="264" y="96"/>
                    </a:lnTo>
                    <a:lnTo>
                      <a:pt x="264" y="96"/>
                    </a:lnTo>
                    <a:lnTo>
                      <a:pt x="274" y="110"/>
                    </a:lnTo>
                    <a:lnTo>
                      <a:pt x="274" y="110"/>
                    </a:lnTo>
                    <a:lnTo>
                      <a:pt x="284" y="114"/>
                    </a:lnTo>
                    <a:lnTo>
                      <a:pt x="294" y="120"/>
                    </a:lnTo>
                    <a:lnTo>
                      <a:pt x="308" y="128"/>
                    </a:lnTo>
                    <a:lnTo>
                      <a:pt x="324" y="134"/>
                    </a:lnTo>
                    <a:lnTo>
                      <a:pt x="324" y="134"/>
                    </a:lnTo>
                    <a:lnTo>
                      <a:pt x="342" y="134"/>
                    </a:lnTo>
                    <a:lnTo>
                      <a:pt x="342" y="134"/>
                    </a:lnTo>
                    <a:lnTo>
                      <a:pt x="384" y="120"/>
                    </a:lnTo>
                    <a:lnTo>
                      <a:pt x="384" y="120"/>
                    </a:lnTo>
                    <a:lnTo>
                      <a:pt x="398" y="108"/>
                    </a:lnTo>
                    <a:lnTo>
                      <a:pt x="410" y="100"/>
                    </a:lnTo>
                    <a:lnTo>
                      <a:pt x="422" y="92"/>
                    </a:lnTo>
                    <a:lnTo>
                      <a:pt x="438" y="84"/>
                    </a:lnTo>
                    <a:lnTo>
                      <a:pt x="438" y="84"/>
                    </a:lnTo>
                    <a:lnTo>
                      <a:pt x="442" y="78"/>
                    </a:lnTo>
                    <a:lnTo>
                      <a:pt x="450" y="72"/>
                    </a:lnTo>
                    <a:lnTo>
                      <a:pt x="450" y="72"/>
                    </a:lnTo>
                    <a:lnTo>
                      <a:pt x="462" y="56"/>
                    </a:lnTo>
                    <a:lnTo>
                      <a:pt x="470" y="52"/>
                    </a:lnTo>
                    <a:lnTo>
                      <a:pt x="476" y="46"/>
                    </a:lnTo>
                    <a:lnTo>
                      <a:pt x="494" y="40"/>
                    </a:lnTo>
                    <a:lnTo>
                      <a:pt x="514" y="38"/>
                    </a:lnTo>
                    <a:lnTo>
                      <a:pt x="514" y="38"/>
                    </a:lnTo>
                    <a:lnTo>
                      <a:pt x="550" y="36"/>
                    </a:lnTo>
                    <a:lnTo>
                      <a:pt x="550" y="36"/>
                    </a:lnTo>
                    <a:lnTo>
                      <a:pt x="570" y="22"/>
                    </a:lnTo>
                    <a:lnTo>
                      <a:pt x="588" y="10"/>
                    </a:lnTo>
                    <a:lnTo>
                      <a:pt x="596" y="6"/>
                    </a:lnTo>
                    <a:lnTo>
                      <a:pt x="606" y="2"/>
                    </a:lnTo>
                    <a:lnTo>
                      <a:pt x="618" y="0"/>
                    </a:lnTo>
                    <a:lnTo>
                      <a:pt x="632" y="0"/>
                    </a:lnTo>
                    <a:lnTo>
                      <a:pt x="632" y="0"/>
                    </a:lnTo>
                    <a:lnTo>
                      <a:pt x="654" y="36"/>
                    </a:lnTo>
                    <a:lnTo>
                      <a:pt x="654" y="36"/>
                    </a:lnTo>
                    <a:lnTo>
                      <a:pt x="672" y="54"/>
                    </a:lnTo>
                    <a:lnTo>
                      <a:pt x="672" y="54"/>
                    </a:lnTo>
                    <a:lnTo>
                      <a:pt x="656" y="82"/>
                    </a:lnTo>
                    <a:lnTo>
                      <a:pt x="646" y="96"/>
                    </a:lnTo>
                    <a:lnTo>
                      <a:pt x="640" y="112"/>
                    </a:lnTo>
                    <a:lnTo>
                      <a:pt x="640" y="112"/>
                    </a:lnTo>
                    <a:lnTo>
                      <a:pt x="638" y="140"/>
                    </a:lnTo>
                    <a:lnTo>
                      <a:pt x="638" y="140"/>
                    </a:lnTo>
                    <a:lnTo>
                      <a:pt x="642" y="142"/>
                    </a:lnTo>
                    <a:lnTo>
                      <a:pt x="650" y="142"/>
                    </a:lnTo>
                    <a:lnTo>
                      <a:pt x="672" y="142"/>
                    </a:lnTo>
                    <a:lnTo>
                      <a:pt x="672" y="142"/>
                    </a:lnTo>
                    <a:lnTo>
                      <a:pt x="682" y="172"/>
                    </a:lnTo>
                    <a:lnTo>
                      <a:pt x="682" y="172"/>
                    </a:lnTo>
                    <a:lnTo>
                      <a:pt x="690" y="184"/>
                    </a:lnTo>
                    <a:lnTo>
                      <a:pt x="690" y="184"/>
                    </a:lnTo>
                    <a:lnTo>
                      <a:pt x="734" y="180"/>
                    </a:lnTo>
                    <a:lnTo>
                      <a:pt x="734" y="180"/>
                    </a:lnTo>
                    <a:lnTo>
                      <a:pt x="740" y="190"/>
                    </a:lnTo>
                    <a:lnTo>
                      <a:pt x="744" y="204"/>
                    </a:lnTo>
                    <a:lnTo>
                      <a:pt x="748" y="220"/>
                    </a:lnTo>
                    <a:lnTo>
                      <a:pt x="748" y="238"/>
                    </a:lnTo>
                    <a:lnTo>
                      <a:pt x="748" y="238"/>
                    </a:lnTo>
                    <a:lnTo>
                      <a:pt x="740" y="248"/>
                    </a:lnTo>
                    <a:lnTo>
                      <a:pt x="734" y="254"/>
                    </a:lnTo>
                    <a:lnTo>
                      <a:pt x="726" y="258"/>
                    </a:lnTo>
                    <a:lnTo>
                      <a:pt x="726" y="258"/>
                    </a:lnTo>
                    <a:lnTo>
                      <a:pt x="724" y="262"/>
                    </a:lnTo>
                    <a:lnTo>
                      <a:pt x="722" y="264"/>
                    </a:lnTo>
                    <a:lnTo>
                      <a:pt x="718" y="266"/>
                    </a:lnTo>
                    <a:lnTo>
                      <a:pt x="718" y="266"/>
                    </a:lnTo>
                    <a:lnTo>
                      <a:pt x="712" y="312"/>
                    </a:lnTo>
                    <a:lnTo>
                      <a:pt x="712" y="312"/>
                    </a:lnTo>
                    <a:lnTo>
                      <a:pt x="706" y="324"/>
                    </a:lnTo>
                    <a:lnTo>
                      <a:pt x="700" y="338"/>
                    </a:lnTo>
                    <a:lnTo>
                      <a:pt x="700" y="338"/>
                    </a:lnTo>
                    <a:lnTo>
                      <a:pt x="688" y="346"/>
                    </a:lnTo>
                    <a:lnTo>
                      <a:pt x="682" y="350"/>
                    </a:lnTo>
                    <a:lnTo>
                      <a:pt x="682" y="356"/>
                    </a:lnTo>
                    <a:lnTo>
                      <a:pt x="682" y="356"/>
                    </a:lnTo>
                    <a:lnTo>
                      <a:pt x="672" y="360"/>
                    </a:lnTo>
                    <a:lnTo>
                      <a:pt x="664" y="366"/>
                    </a:lnTo>
                    <a:lnTo>
                      <a:pt x="656" y="376"/>
                    </a:lnTo>
                    <a:lnTo>
                      <a:pt x="648" y="386"/>
                    </a:lnTo>
                    <a:lnTo>
                      <a:pt x="634" y="406"/>
                    </a:lnTo>
                    <a:lnTo>
                      <a:pt x="626" y="414"/>
                    </a:lnTo>
                    <a:lnTo>
                      <a:pt x="616" y="420"/>
                    </a:lnTo>
                    <a:lnTo>
                      <a:pt x="616" y="420"/>
                    </a:lnTo>
                    <a:lnTo>
                      <a:pt x="614" y="424"/>
                    </a:lnTo>
                    <a:lnTo>
                      <a:pt x="610" y="428"/>
                    </a:lnTo>
                    <a:lnTo>
                      <a:pt x="600" y="434"/>
                    </a:lnTo>
                    <a:lnTo>
                      <a:pt x="600" y="434"/>
                    </a:lnTo>
                    <a:lnTo>
                      <a:pt x="586" y="448"/>
                    </a:lnTo>
                    <a:lnTo>
                      <a:pt x="572" y="464"/>
                    </a:lnTo>
                    <a:lnTo>
                      <a:pt x="572" y="464"/>
                    </a:lnTo>
                    <a:lnTo>
                      <a:pt x="570" y="466"/>
                    </a:lnTo>
                    <a:lnTo>
                      <a:pt x="570" y="468"/>
                    </a:lnTo>
                    <a:lnTo>
                      <a:pt x="570" y="468"/>
                    </a:lnTo>
                    <a:lnTo>
                      <a:pt x="566" y="468"/>
                    </a:lnTo>
                    <a:lnTo>
                      <a:pt x="566" y="468"/>
                    </a:lnTo>
                    <a:lnTo>
                      <a:pt x="566" y="474"/>
                    </a:lnTo>
                    <a:lnTo>
                      <a:pt x="566" y="474"/>
                    </a:lnTo>
                    <a:lnTo>
                      <a:pt x="560" y="474"/>
                    </a:lnTo>
                    <a:lnTo>
                      <a:pt x="556" y="476"/>
                    </a:lnTo>
                    <a:lnTo>
                      <a:pt x="546" y="484"/>
                    </a:lnTo>
                    <a:lnTo>
                      <a:pt x="532" y="500"/>
                    </a:lnTo>
                    <a:lnTo>
                      <a:pt x="532" y="500"/>
                    </a:lnTo>
                    <a:lnTo>
                      <a:pt x="518" y="534"/>
                    </a:lnTo>
                    <a:lnTo>
                      <a:pt x="518" y="534"/>
                    </a:lnTo>
                    <a:lnTo>
                      <a:pt x="502" y="538"/>
                    </a:lnTo>
                    <a:lnTo>
                      <a:pt x="488" y="544"/>
                    </a:lnTo>
                    <a:lnTo>
                      <a:pt x="478" y="550"/>
                    </a:lnTo>
                    <a:lnTo>
                      <a:pt x="466" y="558"/>
                    </a:lnTo>
                    <a:lnTo>
                      <a:pt x="466" y="558"/>
                    </a:lnTo>
                    <a:lnTo>
                      <a:pt x="450" y="558"/>
                    </a:lnTo>
                    <a:lnTo>
                      <a:pt x="450" y="55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26" name="Freeform 12"/>
              <p:cNvSpPr/>
              <p:nvPr/>
            </p:nvSpPr>
            <p:spPr bwMode="auto">
              <a:xfrm>
                <a:off x="4650" y="3394"/>
                <a:ext cx="178" cy="412"/>
              </a:xfrm>
              <a:custGeom>
                <a:avLst/>
                <a:gdLst>
                  <a:gd name="T0" fmla="*/ 82 w 178"/>
                  <a:gd name="T1" fmla="*/ 412 h 412"/>
                  <a:gd name="T2" fmla="*/ 82 w 178"/>
                  <a:gd name="T3" fmla="*/ 412 h 412"/>
                  <a:gd name="T4" fmla="*/ 50 w 178"/>
                  <a:gd name="T5" fmla="*/ 364 h 412"/>
                  <a:gd name="T6" fmla="*/ 50 w 178"/>
                  <a:gd name="T7" fmla="*/ 364 h 412"/>
                  <a:gd name="T8" fmla="*/ 40 w 178"/>
                  <a:gd name="T9" fmla="*/ 360 h 412"/>
                  <a:gd name="T10" fmla="*/ 34 w 178"/>
                  <a:gd name="T11" fmla="*/ 356 h 412"/>
                  <a:gd name="T12" fmla="*/ 28 w 178"/>
                  <a:gd name="T13" fmla="*/ 350 h 412"/>
                  <a:gd name="T14" fmla="*/ 26 w 178"/>
                  <a:gd name="T15" fmla="*/ 346 h 412"/>
                  <a:gd name="T16" fmla="*/ 20 w 178"/>
                  <a:gd name="T17" fmla="*/ 336 h 412"/>
                  <a:gd name="T18" fmla="*/ 16 w 178"/>
                  <a:gd name="T19" fmla="*/ 324 h 412"/>
                  <a:gd name="T20" fmla="*/ 16 w 178"/>
                  <a:gd name="T21" fmla="*/ 324 h 412"/>
                  <a:gd name="T22" fmla="*/ 0 w 178"/>
                  <a:gd name="T23" fmla="*/ 304 h 412"/>
                  <a:gd name="T24" fmla="*/ 0 w 178"/>
                  <a:gd name="T25" fmla="*/ 304 h 412"/>
                  <a:gd name="T26" fmla="*/ 2 w 178"/>
                  <a:gd name="T27" fmla="*/ 280 h 412"/>
                  <a:gd name="T28" fmla="*/ 6 w 178"/>
                  <a:gd name="T29" fmla="*/ 258 h 412"/>
                  <a:gd name="T30" fmla="*/ 8 w 178"/>
                  <a:gd name="T31" fmla="*/ 238 h 412"/>
                  <a:gd name="T32" fmla="*/ 8 w 178"/>
                  <a:gd name="T33" fmla="*/ 228 h 412"/>
                  <a:gd name="T34" fmla="*/ 6 w 178"/>
                  <a:gd name="T35" fmla="*/ 220 h 412"/>
                  <a:gd name="T36" fmla="*/ 6 w 178"/>
                  <a:gd name="T37" fmla="*/ 220 h 412"/>
                  <a:gd name="T38" fmla="*/ 6 w 178"/>
                  <a:gd name="T39" fmla="*/ 196 h 412"/>
                  <a:gd name="T40" fmla="*/ 10 w 178"/>
                  <a:gd name="T41" fmla="*/ 180 h 412"/>
                  <a:gd name="T42" fmla="*/ 16 w 178"/>
                  <a:gd name="T43" fmla="*/ 166 h 412"/>
                  <a:gd name="T44" fmla="*/ 30 w 178"/>
                  <a:gd name="T45" fmla="*/ 150 h 412"/>
                  <a:gd name="T46" fmla="*/ 30 w 178"/>
                  <a:gd name="T47" fmla="*/ 150 h 412"/>
                  <a:gd name="T48" fmla="*/ 38 w 178"/>
                  <a:gd name="T49" fmla="*/ 112 h 412"/>
                  <a:gd name="T50" fmla="*/ 38 w 178"/>
                  <a:gd name="T51" fmla="*/ 112 h 412"/>
                  <a:gd name="T52" fmla="*/ 60 w 178"/>
                  <a:gd name="T53" fmla="*/ 64 h 412"/>
                  <a:gd name="T54" fmla="*/ 60 w 178"/>
                  <a:gd name="T55" fmla="*/ 64 h 412"/>
                  <a:gd name="T56" fmla="*/ 76 w 178"/>
                  <a:gd name="T57" fmla="*/ 44 h 412"/>
                  <a:gd name="T58" fmla="*/ 90 w 178"/>
                  <a:gd name="T59" fmla="*/ 28 h 412"/>
                  <a:gd name="T60" fmla="*/ 104 w 178"/>
                  <a:gd name="T61" fmla="*/ 14 h 412"/>
                  <a:gd name="T62" fmla="*/ 122 w 178"/>
                  <a:gd name="T63" fmla="*/ 0 h 412"/>
                  <a:gd name="T64" fmla="*/ 122 w 178"/>
                  <a:gd name="T65" fmla="*/ 0 h 412"/>
                  <a:gd name="T66" fmla="*/ 164 w 178"/>
                  <a:gd name="T67" fmla="*/ 2 h 412"/>
                  <a:gd name="T68" fmla="*/ 164 w 178"/>
                  <a:gd name="T69" fmla="*/ 2 h 412"/>
                  <a:gd name="T70" fmla="*/ 170 w 178"/>
                  <a:gd name="T71" fmla="*/ 6 h 412"/>
                  <a:gd name="T72" fmla="*/ 170 w 178"/>
                  <a:gd name="T73" fmla="*/ 6 h 412"/>
                  <a:gd name="T74" fmla="*/ 176 w 178"/>
                  <a:gd name="T75" fmla="*/ 30 h 412"/>
                  <a:gd name="T76" fmla="*/ 178 w 178"/>
                  <a:gd name="T77" fmla="*/ 44 h 412"/>
                  <a:gd name="T78" fmla="*/ 178 w 178"/>
                  <a:gd name="T79" fmla="*/ 58 h 412"/>
                  <a:gd name="T80" fmla="*/ 178 w 178"/>
                  <a:gd name="T81" fmla="*/ 58 h 412"/>
                  <a:gd name="T82" fmla="*/ 172 w 178"/>
                  <a:gd name="T83" fmla="*/ 72 h 412"/>
                  <a:gd name="T84" fmla="*/ 168 w 178"/>
                  <a:gd name="T85" fmla="*/ 86 h 412"/>
                  <a:gd name="T86" fmla="*/ 166 w 178"/>
                  <a:gd name="T87" fmla="*/ 102 h 412"/>
                  <a:gd name="T88" fmla="*/ 166 w 178"/>
                  <a:gd name="T89" fmla="*/ 118 h 412"/>
                  <a:gd name="T90" fmla="*/ 168 w 178"/>
                  <a:gd name="T91" fmla="*/ 154 h 412"/>
                  <a:gd name="T92" fmla="*/ 170 w 178"/>
                  <a:gd name="T93" fmla="*/ 188 h 412"/>
                  <a:gd name="T94" fmla="*/ 170 w 178"/>
                  <a:gd name="T95" fmla="*/ 188 h 412"/>
                  <a:gd name="T96" fmla="*/ 164 w 178"/>
                  <a:gd name="T97" fmla="*/ 202 h 412"/>
                  <a:gd name="T98" fmla="*/ 158 w 178"/>
                  <a:gd name="T99" fmla="*/ 218 h 412"/>
                  <a:gd name="T100" fmla="*/ 158 w 178"/>
                  <a:gd name="T101" fmla="*/ 218 h 412"/>
                  <a:gd name="T102" fmla="*/ 118 w 178"/>
                  <a:gd name="T103" fmla="*/ 304 h 412"/>
                  <a:gd name="T104" fmla="*/ 118 w 178"/>
                  <a:gd name="T105" fmla="*/ 304 h 412"/>
                  <a:gd name="T106" fmla="*/ 108 w 178"/>
                  <a:gd name="T107" fmla="*/ 398 h 412"/>
                  <a:gd name="T108" fmla="*/ 108 w 178"/>
                  <a:gd name="T109" fmla="*/ 398 h 412"/>
                  <a:gd name="T110" fmla="*/ 98 w 178"/>
                  <a:gd name="T111" fmla="*/ 408 h 412"/>
                  <a:gd name="T112" fmla="*/ 98 w 178"/>
                  <a:gd name="T113" fmla="*/ 408 h 412"/>
                  <a:gd name="T114" fmla="*/ 90 w 178"/>
                  <a:gd name="T115" fmla="*/ 410 h 412"/>
                  <a:gd name="T116" fmla="*/ 82 w 178"/>
                  <a:gd name="T117" fmla="*/ 412 h 412"/>
                  <a:gd name="T118" fmla="*/ 82 w 178"/>
                  <a:gd name="T119" fmla="*/ 41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8" h="412">
                    <a:moveTo>
                      <a:pt x="82" y="412"/>
                    </a:moveTo>
                    <a:lnTo>
                      <a:pt x="82" y="412"/>
                    </a:lnTo>
                    <a:lnTo>
                      <a:pt x="50" y="364"/>
                    </a:lnTo>
                    <a:lnTo>
                      <a:pt x="50" y="364"/>
                    </a:lnTo>
                    <a:lnTo>
                      <a:pt x="40" y="360"/>
                    </a:lnTo>
                    <a:lnTo>
                      <a:pt x="34" y="356"/>
                    </a:lnTo>
                    <a:lnTo>
                      <a:pt x="28" y="350"/>
                    </a:lnTo>
                    <a:lnTo>
                      <a:pt x="26" y="346"/>
                    </a:lnTo>
                    <a:lnTo>
                      <a:pt x="20" y="336"/>
                    </a:lnTo>
                    <a:lnTo>
                      <a:pt x="16" y="324"/>
                    </a:lnTo>
                    <a:lnTo>
                      <a:pt x="16" y="324"/>
                    </a:lnTo>
                    <a:lnTo>
                      <a:pt x="0" y="304"/>
                    </a:lnTo>
                    <a:lnTo>
                      <a:pt x="0" y="304"/>
                    </a:lnTo>
                    <a:lnTo>
                      <a:pt x="2" y="280"/>
                    </a:lnTo>
                    <a:lnTo>
                      <a:pt x="6" y="258"/>
                    </a:lnTo>
                    <a:lnTo>
                      <a:pt x="8" y="238"/>
                    </a:lnTo>
                    <a:lnTo>
                      <a:pt x="8" y="228"/>
                    </a:lnTo>
                    <a:lnTo>
                      <a:pt x="6" y="220"/>
                    </a:lnTo>
                    <a:lnTo>
                      <a:pt x="6" y="220"/>
                    </a:lnTo>
                    <a:lnTo>
                      <a:pt x="6" y="196"/>
                    </a:lnTo>
                    <a:lnTo>
                      <a:pt x="10" y="180"/>
                    </a:lnTo>
                    <a:lnTo>
                      <a:pt x="16" y="166"/>
                    </a:lnTo>
                    <a:lnTo>
                      <a:pt x="30" y="150"/>
                    </a:lnTo>
                    <a:lnTo>
                      <a:pt x="30" y="150"/>
                    </a:lnTo>
                    <a:lnTo>
                      <a:pt x="38" y="112"/>
                    </a:lnTo>
                    <a:lnTo>
                      <a:pt x="38" y="112"/>
                    </a:lnTo>
                    <a:lnTo>
                      <a:pt x="60" y="64"/>
                    </a:lnTo>
                    <a:lnTo>
                      <a:pt x="60" y="64"/>
                    </a:lnTo>
                    <a:lnTo>
                      <a:pt x="76" y="44"/>
                    </a:lnTo>
                    <a:lnTo>
                      <a:pt x="90" y="28"/>
                    </a:lnTo>
                    <a:lnTo>
                      <a:pt x="104" y="14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64" y="2"/>
                    </a:lnTo>
                    <a:lnTo>
                      <a:pt x="164" y="2"/>
                    </a:lnTo>
                    <a:lnTo>
                      <a:pt x="170" y="6"/>
                    </a:lnTo>
                    <a:lnTo>
                      <a:pt x="170" y="6"/>
                    </a:lnTo>
                    <a:lnTo>
                      <a:pt x="176" y="30"/>
                    </a:lnTo>
                    <a:lnTo>
                      <a:pt x="178" y="44"/>
                    </a:lnTo>
                    <a:lnTo>
                      <a:pt x="178" y="58"/>
                    </a:lnTo>
                    <a:lnTo>
                      <a:pt x="178" y="58"/>
                    </a:lnTo>
                    <a:lnTo>
                      <a:pt x="172" y="72"/>
                    </a:lnTo>
                    <a:lnTo>
                      <a:pt x="168" y="86"/>
                    </a:lnTo>
                    <a:lnTo>
                      <a:pt x="166" y="102"/>
                    </a:lnTo>
                    <a:lnTo>
                      <a:pt x="166" y="118"/>
                    </a:lnTo>
                    <a:lnTo>
                      <a:pt x="168" y="154"/>
                    </a:lnTo>
                    <a:lnTo>
                      <a:pt x="170" y="188"/>
                    </a:lnTo>
                    <a:lnTo>
                      <a:pt x="170" y="188"/>
                    </a:lnTo>
                    <a:lnTo>
                      <a:pt x="164" y="202"/>
                    </a:lnTo>
                    <a:lnTo>
                      <a:pt x="158" y="218"/>
                    </a:lnTo>
                    <a:lnTo>
                      <a:pt x="158" y="218"/>
                    </a:lnTo>
                    <a:lnTo>
                      <a:pt x="118" y="304"/>
                    </a:lnTo>
                    <a:lnTo>
                      <a:pt x="118" y="304"/>
                    </a:lnTo>
                    <a:lnTo>
                      <a:pt x="108" y="398"/>
                    </a:lnTo>
                    <a:lnTo>
                      <a:pt x="108" y="398"/>
                    </a:lnTo>
                    <a:lnTo>
                      <a:pt x="98" y="408"/>
                    </a:lnTo>
                    <a:lnTo>
                      <a:pt x="98" y="408"/>
                    </a:lnTo>
                    <a:lnTo>
                      <a:pt x="90" y="410"/>
                    </a:lnTo>
                    <a:lnTo>
                      <a:pt x="82" y="412"/>
                    </a:lnTo>
                    <a:lnTo>
                      <a:pt x="82" y="412"/>
                    </a:ln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27" name="Freeform 13"/>
              <p:cNvSpPr/>
              <p:nvPr/>
            </p:nvSpPr>
            <p:spPr bwMode="auto">
              <a:xfrm>
                <a:off x="4662" y="3404"/>
                <a:ext cx="156" cy="390"/>
              </a:xfrm>
              <a:custGeom>
                <a:avLst/>
                <a:gdLst>
                  <a:gd name="T0" fmla="*/ 76 w 156"/>
                  <a:gd name="T1" fmla="*/ 390 h 390"/>
                  <a:gd name="T2" fmla="*/ 76 w 156"/>
                  <a:gd name="T3" fmla="*/ 390 h 390"/>
                  <a:gd name="T4" fmla="*/ 46 w 156"/>
                  <a:gd name="T5" fmla="*/ 344 h 390"/>
                  <a:gd name="T6" fmla="*/ 46 w 156"/>
                  <a:gd name="T7" fmla="*/ 344 h 390"/>
                  <a:gd name="T8" fmla="*/ 26 w 156"/>
                  <a:gd name="T9" fmla="*/ 338 h 390"/>
                  <a:gd name="T10" fmla="*/ 26 w 156"/>
                  <a:gd name="T11" fmla="*/ 338 h 390"/>
                  <a:gd name="T12" fmla="*/ 22 w 156"/>
                  <a:gd name="T13" fmla="*/ 324 h 390"/>
                  <a:gd name="T14" fmla="*/ 14 w 156"/>
                  <a:gd name="T15" fmla="*/ 310 h 390"/>
                  <a:gd name="T16" fmla="*/ 6 w 156"/>
                  <a:gd name="T17" fmla="*/ 300 h 390"/>
                  <a:gd name="T18" fmla="*/ 0 w 156"/>
                  <a:gd name="T19" fmla="*/ 294 h 390"/>
                  <a:gd name="T20" fmla="*/ 0 w 156"/>
                  <a:gd name="T21" fmla="*/ 294 h 390"/>
                  <a:gd name="T22" fmla="*/ 0 w 156"/>
                  <a:gd name="T23" fmla="*/ 272 h 390"/>
                  <a:gd name="T24" fmla="*/ 0 w 156"/>
                  <a:gd name="T25" fmla="*/ 272 h 390"/>
                  <a:gd name="T26" fmla="*/ 4 w 156"/>
                  <a:gd name="T27" fmla="*/ 242 h 390"/>
                  <a:gd name="T28" fmla="*/ 6 w 156"/>
                  <a:gd name="T29" fmla="*/ 230 h 390"/>
                  <a:gd name="T30" fmla="*/ 8 w 156"/>
                  <a:gd name="T31" fmla="*/ 216 h 390"/>
                  <a:gd name="T32" fmla="*/ 8 w 156"/>
                  <a:gd name="T33" fmla="*/ 216 h 390"/>
                  <a:gd name="T34" fmla="*/ 4 w 156"/>
                  <a:gd name="T35" fmla="*/ 202 h 390"/>
                  <a:gd name="T36" fmla="*/ 4 w 156"/>
                  <a:gd name="T37" fmla="*/ 192 h 390"/>
                  <a:gd name="T38" fmla="*/ 4 w 156"/>
                  <a:gd name="T39" fmla="*/ 182 h 390"/>
                  <a:gd name="T40" fmla="*/ 8 w 156"/>
                  <a:gd name="T41" fmla="*/ 174 h 390"/>
                  <a:gd name="T42" fmla="*/ 18 w 156"/>
                  <a:gd name="T43" fmla="*/ 158 h 390"/>
                  <a:gd name="T44" fmla="*/ 30 w 156"/>
                  <a:gd name="T45" fmla="*/ 142 h 390"/>
                  <a:gd name="T46" fmla="*/ 30 w 156"/>
                  <a:gd name="T47" fmla="*/ 142 h 390"/>
                  <a:gd name="T48" fmla="*/ 38 w 156"/>
                  <a:gd name="T49" fmla="*/ 108 h 390"/>
                  <a:gd name="T50" fmla="*/ 38 w 156"/>
                  <a:gd name="T51" fmla="*/ 108 h 390"/>
                  <a:gd name="T52" fmla="*/ 48 w 156"/>
                  <a:gd name="T53" fmla="*/ 84 h 390"/>
                  <a:gd name="T54" fmla="*/ 56 w 156"/>
                  <a:gd name="T55" fmla="*/ 64 h 390"/>
                  <a:gd name="T56" fmla="*/ 68 w 156"/>
                  <a:gd name="T57" fmla="*/ 46 h 390"/>
                  <a:gd name="T58" fmla="*/ 84 w 156"/>
                  <a:gd name="T59" fmla="*/ 28 h 390"/>
                  <a:gd name="T60" fmla="*/ 84 w 156"/>
                  <a:gd name="T61" fmla="*/ 28 h 390"/>
                  <a:gd name="T62" fmla="*/ 116 w 156"/>
                  <a:gd name="T63" fmla="*/ 2 h 390"/>
                  <a:gd name="T64" fmla="*/ 116 w 156"/>
                  <a:gd name="T65" fmla="*/ 2 h 390"/>
                  <a:gd name="T66" fmla="*/ 150 w 156"/>
                  <a:gd name="T67" fmla="*/ 0 h 390"/>
                  <a:gd name="T68" fmla="*/ 150 w 156"/>
                  <a:gd name="T69" fmla="*/ 0 h 390"/>
                  <a:gd name="T70" fmla="*/ 154 w 156"/>
                  <a:gd name="T71" fmla="*/ 18 h 390"/>
                  <a:gd name="T72" fmla="*/ 156 w 156"/>
                  <a:gd name="T73" fmla="*/ 32 h 390"/>
                  <a:gd name="T74" fmla="*/ 156 w 156"/>
                  <a:gd name="T75" fmla="*/ 44 h 390"/>
                  <a:gd name="T76" fmla="*/ 156 w 156"/>
                  <a:gd name="T77" fmla="*/ 44 h 390"/>
                  <a:gd name="T78" fmla="*/ 150 w 156"/>
                  <a:gd name="T79" fmla="*/ 56 h 390"/>
                  <a:gd name="T80" fmla="*/ 146 w 156"/>
                  <a:gd name="T81" fmla="*/ 70 h 390"/>
                  <a:gd name="T82" fmla="*/ 144 w 156"/>
                  <a:gd name="T83" fmla="*/ 86 h 390"/>
                  <a:gd name="T84" fmla="*/ 142 w 156"/>
                  <a:gd name="T85" fmla="*/ 102 h 390"/>
                  <a:gd name="T86" fmla="*/ 144 w 156"/>
                  <a:gd name="T87" fmla="*/ 138 h 390"/>
                  <a:gd name="T88" fmla="*/ 146 w 156"/>
                  <a:gd name="T89" fmla="*/ 174 h 390"/>
                  <a:gd name="T90" fmla="*/ 146 w 156"/>
                  <a:gd name="T91" fmla="*/ 174 h 390"/>
                  <a:gd name="T92" fmla="*/ 138 w 156"/>
                  <a:gd name="T93" fmla="*/ 196 h 390"/>
                  <a:gd name="T94" fmla="*/ 126 w 156"/>
                  <a:gd name="T95" fmla="*/ 222 h 390"/>
                  <a:gd name="T96" fmla="*/ 102 w 156"/>
                  <a:gd name="T97" fmla="*/ 270 h 390"/>
                  <a:gd name="T98" fmla="*/ 102 w 156"/>
                  <a:gd name="T99" fmla="*/ 270 h 390"/>
                  <a:gd name="T100" fmla="*/ 96 w 156"/>
                  <a:gd name="T101" fmla="*/ 290 h 390"/>
                  <a:gd name="T102" fmla="*/ 96 w 156"/>
                  <a:gd name="T103" fmla="*/ 290 h 390"/>
                  <a:gd name="T104" fmla="*/ 84 w 156"/>
                  <a:gd name="T105" fmla="*/ 382 h 390"/>
                  <a:gd name="T106" fmla="*/ 84 w 156"/>
                  <a:gd name="T107" fmla="*/ 382 h 390"/>
                  <a:gd name="T108" fmla="*/ 80 w 156"/>
                  <a:gd name="T109" fmla="*/ 386 h 390"/>
                  <a:gd name="T110" fmla="*/ 76 w 156"/>
                  <a:gd name="T111" fmla="*/ 390 h 390"/>
                  <a:gd name="T112" fmla="*/ 76 w 156"/>
                  <a:gd name="T113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56" h="390">
                    <a:moveTo>
                      <a:pt x="76" y="390"/>
                    </a:moveTo>
                    <a:lnTo>
                      <a:pt x="76" y="390"/>
                    </a:lnTo>
                    <a:lnTo>
                      <a:pt x="46" y="344"/>
                    </a:lnTo>
                    <a:lnTo>
                      <a:pt x="46" y="344"/>
                    </a:lnTo>
                    <a:lnTo>
                      <a:pt x="26" y="338"/>
                    </a:lnTo>
                    <a:lnTo>
                      <a:pt x="26" y="338"/>
                    </a:lnTo>
                    <a:lnTo>
                      <a:pt x="22" y="324"/>
                    </a:lnTo>
                    <a:lnTo>
                      <a:pt x="14" y="310"/>
                    </a:lnTo>
                    <a:lnTo>
                      <a:pt x="6" y="300"/>
                    </a:lnTo>
                    <a:lnTo>
                      <a:pt x="0" y="294"/>
                    </a:lnTo>
                    <a:lnTo>
                      <a:pt x="0" y="294"/>
                    </a:lnTo>
                    <a:lnTo>
                      <a:pt x="0" y="272"/>
                    </a:lnTo>
                    <a:lnTo>
                      <a:pt x="0" y="272"/>
                    </a:lnTo>
                    <a:lnTo>
                      <a:pt x="4" y="242"/>
                    </a:lnTo>
                    <a:lnTo>
                      <a:pt x="6" y="230"/>
                    </a:lnTo>
                    <a:lnTo>
                      <a:pt x="8" y="216"/>
                    </a:lnTo>
                    <a:lnTo>
                      <a:pt x="8" y="216"/>
                    </a:lnTo>
                    <a:lnTo>
                      <a:pt x="4" y="202"/>
                    </a:lnTo>
                    <a:lnTo>
                      <a:pt x="4" y="192"/>
                    </a:lnTo>
                    <a:lnTo>
                      <a:pt x="4" y="182"/>
                    </a:lnTo>
                    <a:lnTo>
                      <a:pt x="8" y="174"/>
                    </a:lnTo>
                    <a:lnTo>
                      <a:pt x="18" y="158"/>
                    </a:lnTo>
                    <a:lnTo>
                      <a:pt x="30" y="142"/>
                    </a:lnTo>
                    <a:lnTo>
                      <a:pt x="30" y="142"/>
                    </a:lnTo>
                    <a:lnTo>
                      <a:pt x="38" y="108"/>
                    </a:lnTo>
                    <a:lnTo>
                      <a:pt x="38" y="108"/>
                    </a:lnTo>
                    <a:lnTo>
                      <a:pt x="48" y="84"/>
                    </a:lnTo>
                    <a:lnTo>
                      <a:pt x="56" y="64"/>
                    </a:lnTo>
                    <a:lnTo>
                      <a:pt x="68" y="46"/>
                    </a:lnTo>
                    <a:lnTo>
                      <a:pt x="84" y="28"/>
                    </a:lnTo>
                    <a:lnTo>
                      <a:pt x="84" y="28"/>
                    </a:lnTo>
                    <a:lnTo>
                      <a:pt x="116" y="2"/>
                    </a:lnTo>
                    <a:lnTo>
                      <a:pt x="116" y="2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4" y="18"/>
                    </a:lnTo>
                    <a:lnTo>
                      <a:pt x="156" y="32"/>
                    </a:lnTo>
                    <a:lnTo>
                      <a:pt x="156" y="44"/>
                    </a:lnTo>
                    <a:lnTo>
                      <a:pt x="156" y="44"/>
                    </a:lnTo>
                    <a:lnTo>
                      <a:pt x="150" y="56"/>
                    </a:lnTo>
                    <a:lnTo>
                      <a:pt x="146" y="70"/>
                    </a:lnTo>
                    <a:lnTo>
                      <a:pt x="144" y="86"/>
                    </a:lnTo>
                    <a:lnTo>
                      <a:pt x="142" y="102"/>
                    </a:lnTo>
                    <a:lnTo>
                      <a:pt x="144" y="138"/>
                    </a:lnTo>
                    <a:lnTo>
                      <a:pt x="146" y="174"/>
                    </a:lnTo>
                    <a:lnTo>
                      <a:pt x="146" y="174"/>
                    </a:lnTo>
                    <a:lnTo>
                      <a:pt x="138" y="196"/>
                    </a:lnTo>
                    <a:lnTo>
                      <a:pt x="126" y="222"/>
                    </a:lnTo>
                    <a:lnTo>
                      <a:pt x="102" y="270"/>
                    </a:lnTo>
                    <a:lnTo>
                      <a:pt x="102" y="270"/>
                    </a:lnTo>
                    <a:lnTo>
                      <a:pt x="96" y="290"/>
                    </a:lnTo>
                    <a:lnTo>
                      <a:pt x="96" y="290"/>
                    </a:lnTo>
                    <a:lnTo>
                      <a:pt x="84" y="382"/>
                    </a:lnTo>
                    <a:lnTo>
                      <a:pt x="84" y="382"/>
                    </a:lnTo>
                    <a:lnTo>
                      <a:pt x="80" y="386"/>
                    </a:lnTo>
                    <a:lnTo>
                      <a:pt x="76" y="390"/>
                    </a:lnTo>
                    <a:lnTo>
                      <a:pt x="76" y="39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28" name="Freeform 14"/>
              <p:cNvSpPr/>
              <p:nvPr/>
            </p:nvSpPr>
            <p:spPr bwMode="auto">
              <a:xfrm>
                <a:off x="4226" y="3094"/>
                <a:ext cx="414" cy="538"/>
              </a:xfrm>
              <a:custGeom>
                <a:avLst/>
                <a:gdLst>
                  <a:gd name="T0" fmla="*/ 136 w 414"/>
                  <a:gd name="T1" fmla="*/ 532 h 538"/>
                  <a:gd name="T2" fmla="*/ 122 w 414"/>
                  <a:gd name="T3" fmla="*/ 508 h 538"/>
                  <a:gd name="T4" fmla="*/ 116 w 414"/>
                  <a:gd name="T5" fmla="*/ 498 h 538"/>
                  <a:gd name="T6" fmla="*/ 58 w 414"/>
                  <a:gd name="T7" fmla="*/ 426 h 538"/>
                  <a:gd name="T8" fmla="*/ 12 w 414"/>
                  <a:gd name="T9" fmla="*/ 420 h 538"/>
                  <a:gd name="T10" fmla="*/ 0 w 414"/>
                  <a:gd name="T11" fmla="*/ 402 h 538"/>
                  <a:gd name="T12" fmla="*/ 6 w 414"/>
                  <a:gd name="T13" fmla="*/ 360 h 538"/>
                  <a:gd name="T14" fmla="*/ 10 w 414"/>
                  <a:gd name="T15" fmla="*/ 332 h 538"/>
                  <a:gd name="T16" fmla="*/ 8 w 414"/>
                  <a:gd name="T17" fmla="*/ 306 h 538"/>
                  <a:gd name="T18" fmla="*/ 44 w 414"/>
                  <a:gd name="T19" fmla="*/ 246 h 538"/>
                  <a:gd name="T20" fmla="*/ 42 w 414"/>
                  <a:gd name="T21" fmla="*/ 200 h 538"/>
                  <a:gd name="T22" fmla="*/ 46 w 414"/>
                  <a:gd name="T23" fmla="*/ 190 h 538"/>
                  <a:gd name="T24" fmla="*/ 74 w 414"/>
                  <a:gd name="T25" fmla="*/ 174 h 538"/>
                  <a:gd name="T26" fmla="*/ 102 w 414"/>
                  <a:gd name="T27" fmla="*/ 134 h 538"/>
                  <a:gd name="T28" fmla="*/ 102 w 414"/>
                  <a:gd name="T29" fmla="*/ 116 h 538"/>
                  <a:gd name="T30" fmla="*/ 92 w 414"/>
                  <a:gd name="T31" fmla="*/ 88 h 538"/>
                  <a:gd name="T32" fmla="*/ 104 w 414"/>
                  <a:gd name="T33" fmla="*/ 72 h 538"/>
                  <a:gd name="T34" fmla="*/ 132 w 414"/>
                  <a:gd name="T35" fmla="*/ 58 h 538"/>
                  <a:gd name="T36" fmla="*/ 172 w 414"/>
                  <a:gd name="T37" fmla="*/ 48 h 538"/>
                  <a:gd name="T38" fmla="*/ 190 w 414"/>
                  <a:gd name="T39" fmla="*/ 28 h 538"/>
                  <a:gd name="T40" fmla="*/ 204 w 414"/>
                  <a:gd name="T41" fmla="*/ 2 h 538"/>
                  <a:gd name="T42" fmla="*/ 224 w 414"/>
                  <a:gd name="T43" fmla="*/ 2 h 538"/>
                  <a:gd name="T44" fmla="*/ 236 w 414"/>
                  <a:gd name="T45" fmla="*/ 16 h 538"/>
                  <a:gd name="T46" fmla="*/ 250 w 414"/>
                  <a:gd name="T47" fmla="*/ 64 h 538"/>
                  <a:gd name="T48" fmla="*/ 280 w 414"/>
                  <a:gd name="T49" fmla="*/ 96 h 538"/>
                  <a:gd name="T50" fmla="*/ 336 w 414"/>
                  <a:gd name="T51" fmla="*/ 100 h 538"/>
                  <a:gd name="T52" fmla="*/ 366 w 414"/>
                  <a:gd name="T53" fmla="*/ 86 h 538"/>
                  <a:gd name="T54" fmla="*/ 404 w 414"/>
                  <a:gd name="T55" fmla="*/ 84 h 538"/>
                  <a:gd name="T56" fmla="*/ 398 w 414"/>
                  <a:gd name="T57" fmla="*/ 104 h 538"/>
                  <a:gd name="T58" fmla="*/ 384 w 414"/>
                  <a:gd name="T59" fmla="*/ 124 h 538"/>
                  <a:gd name="T60" fmla="*/ 362 w 414"/>
                  <a:gd name="T61" fmla="*/ 154 h 538"/>
                  <a:gd name="T62" fmla="*/ 330 w 414"/>
                  <a:gd name="T63" fmla="*/ 162 h 538"/>
                  <a:gd name="T64" fmla="*/ 328 w 414"/>
                  <a:gd name="T65" fmla="*/ 180 h 538"/>
                  <a:gd name="T66" fmla="*/ 348 w 414"/>
                  <a:gd name="T67" fmla="*/ 198 h 538"/>
                  <a:gd name="T68" fmla="*/ 350 w 414"/>
                  <a:gd name="T69" fmla="*/ 222 h 538"/>
                  <a:gd name="T70" fmla="*/ 348 w 414"/>
                  <a:gd name="T71" fmla="*/ 240 h 538"/>
                  <a:gd name="T72" fmla="*/ 340 w 414"/>
                  <a:gd name="T73" fmla="*/ 278 h 538"/>
                  <a:gd name="T74" fmla="*/ 346 w 414"/>
                  <a:gd name="T75" fmla="*/ 296 h 538"/>
                  <a:gd name="T76" fmla="*/ 356 w 414"/>
                  <a:gd name="T77" fmla="*/ 308 h 538"/>
                  <a:gd name="T78" fmla="*/ 350 w 414"/>
                  <a:gd name="T79" fmla="*/ 306 h 538"/>
                  <a:gd name="T80" fmla="*/ 318 w 414"/>
                  <a:gd name="T81" fmla="*/ 312 h 538"/>
                  <a:gd name="T82" fmla="*/ 318 w 414"/>
                  <a:gd name="T83" fmla="*/ 336 h 538"/>
                  <a:gd name="T84" fmla="*/ 296 w 414"/>
                  <a:gd name="T85" fmla="*/ 354 h 538"/>
                  <a:gd name="T86" fmla="*/ 288 w 414"/>
                  <a:gd name="T87" fmla="*/ 384 h 538"/>
                  <a:gd name="T88" fmla="*/ 268 w 414"/>
                  <a:gd name="T89" fmla="*/ 408 h 538"/>
                  <a:gd name="T90" fmla="*/ 228 w 414"/>
                  <a:gd name="T91" fmla="*/ 416 h 538"/>
                  <a:gd name="T92" fmla="*/ 240 w 414"/>
                  <a:gd name="T93" fmla="*/ 440 h 538"/>
                  <a:gd name="T94" fmla="*/ 218 w 414"/>
                  <a:gd name="T95" fmla="*/ 450 h 538"/>
                  <a:gd name="T96" fmla="*/ 184 w 414"/>
                  <a:gd name="T97" fmla="*/ 480 h 538"/>
                  <a:gd name="T98" fmla="*/ 166 w 414"/>
                  <a:gd name="T99" fmla="*/ 514 h 538"/>
                  <a:gd name="T100" fmla="*/ 150 w 414"/>
                  <a:gd name="T101" fmla="*/ 528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14" h="538">
                    <a:moveTo>
                      <a:pt x="136" y="538"/>
                    </a:moveTo>
                    <a:lnTo>
                      <a:pt x="136" y="538"/>
                    </a:lnTo>
                    <a:lnTo>
                      <a:pt x="136" y="532"/>
                    </a:lnTo>
                    <a:lnTo>
                      <a:pt x="134" y="526"/>
                    </a:lnTo>
                    <a:lnTo>
                      <a:pt x="128" y="516"/>
                    </a:lnTo>
                    <a:lnTo>
                      <a:pt x="122" y="508"/>
                    </a:lnTo>
                    <a:lnTo>
                      <a:pt x="116" y="504"/>
                    </a:lnTo>
                    <a:lnTo>
                      <a:pt x="116" y="504"/>
                    </a:lnTo>
                    <a:lnTo>
                      <a:pt x="116" y="498"/>
                    </a:lnTo>
                    <a:lnTo>
                      <a:pt x="116" y="498"/>
                    </a:lnTo>
                    <a:lnTo>
                      <a:pt x="58" y="426"/>
                    </a:lnTo>
                    <a:lnTo>
                      <a:pt x="58" y="426"/>
                    </a:lnTo>
                    <a:lnTo>
                      <a:pt x="40" y="422"/>
                    </a:lnTo>
                    <a:lnTo>
                      <a:pt x="26" y="420"/>
                    </a:lnTo>
                    <a:lnTo>
                      <a:pt x="12" y="420"/>
                    </a:lnTo>
                    <a:lnTo>
                      <a:pt x="2" y="418"/>
                    </a:lnTo>
                    <a:lnTo>
                      <a:pt x="2" y="418"/>
                    </a:lnTo>
                    <a:lnTo>
                      <a:pt x="0" y="402"/>
                    </a:lnTo>
                    <a:lnTo>
                      <a:pt x="0" y="386"/>
                    </a:lnTo>
                    <a:lnTo>
                      <a:pt x="6" y="360"/>
                    </a:lnTo>
                    <a:lnTo>
                      <a:pt x="6" y="360"/>
                    </a:lnTo>
                    <a:lnTo>
                      <a:pt x="8" y="352"/>
                    </a:lnTo>
                    <a:lnTo>
                      <a:pt x="10" y="346"/>
                    </a:lnTo>
                    <a:lnTo>
                      <a:pt x="10" y="332"/>
                    </a:lnTo>
                    <a:lnTo>
                      <a:pt x="10" y="318"/>
                    </a:lnTo>
                    <a:lnTo>
                      <a:pt x="8" y="306"/>
                    </a:lnTo>
                    <a:lnTo>
                      <a:pt x="8" y="306"/>
                    </a:lnTo>
                    <a:lnTo>
                      <a:pt x="40" y="270"/>
                    </a:lnTo>
                    <a:lnTo>
                      <a:pt x="40" y="270"/>
                    </a:lnTo>
                    <a:lnTo>
                      <a:pt x="44" y="246"/>
                    </a:lnTo>
                    <a:lnTo>
                      <a:pt x="44" y="246"/>
                    </a:lnTo>
                    <a:lnTo>
                      <a:pt x="42" y="214"/>
                    </a:lnTo>
                    <a:lnTo>
                      <a:pt x="42" y="200"/>
                    </a:lnTo>
                    <a:lnTo>
                      <a:pt x="44" y="194"/>
                    </a:lnTo>
                    <a:lnTo>
                      <a:pt x="46" y="190"/>
                    </a:lnTo>
                    <a:lnTo>
                      <a:pt x="46" y="190"/>
                    </a:lnTo>
                    <a:lnTo>
                      <a:pt x="60" y="182"/>
                    </a:lnTo>
                    <a:lnTo>
                      <a:pt x="74" y="174"/>
                    </a:lnTo>
                    <a:lnTo>
                      <a:pt x="74" y="174"/>
                    </a:lnTo>
                    <a:lnTo>
                      <a:pt x="94" y="152"/>
                    </a:lnTo>
                    <a:lnTo>
                      <a:pt x="94" y="152"/>
                    </a:lnTo>
                    <a:lnTo>
                      <a:pt x="102" y="134"/>
                    </a:lnTo>
                    <a:lnTo>
                      <a:pt x="102" y="134"/>
                    </a:lnTo>
                    <a:lnTo>
                      <a:pt x="102" y="116"/>
                    </a:lnTo>
                    <a:lnTo>
                      <a:pt x="102" y="116"/>
                    </a:lnTo>
                    <a:lnTo>
                      <a:pt x="96" y="104"/>
                    </a:lnTo>
                    <a:lnTo>
                      <a:pt x="94" y="94"/>
                    </a:lnTo>
                    <a:lnTo>
                      <a:pt x="92" y="88"/>
                    </a:lnTo>
                    <a:lnTo>
                      <a:pt x="94" y="82"/>
                    </a:lnTo>
                    <a:lnTo>
                      <a:pt x="98" y="76"/>
                    </a:lnTo>
                    <a:lnTo>
                      <a:pt x="104" y="72"/>
                    </a:lnTo>
                    <a:lnTo>
                      <a:pt x="120" y="60"/>
                    </a:lnTo>
                    <a:lnTo>
                      <a:pt x="120" y="60"/>
                    </a:lnTo>
                    <a:lnTo>
                      <a:pt x="132" y="58"/>
                    </a:lnTo>
                    <a:lnTo>
                      <a:pt x="144" y="56"/>
                    </a:lnTo>
                    <a:lnTo>
                      <a:pt x="158" y="54"/>
                    </a:lnTo>
                    <a:lnTo>
                      <a:pt x="172" y="48"/>
                    </a:lnTo>
                    <a:lnTo>
                      <a:pt x="172" y="48"/>
                    </a:lnTo>
                    <a:lnTo>
                      <a:pt x="182" y="40"/>
                    </a:lnTo>
                    <a:lnTo>
                      <a:pt x="190" y="28"/>
                    </a:lnTo>
                    <a:lnTo>
                      <a:pt x="198" y="14"/>
                    </a:lnTo>
                    <a:lnTo>
                      <a:pt x="204" y="2"/>
                    </a:lnTo>
                    <a:lnTo>
                      <a:pt x="204" y="2"/>
                    </a:lnTo>
                    <a:lnTo>
                      <a:pt x="210" y="0"/>
                    </a:lnTo>
                    <a:lnTo>
                      <a:pt x="216" y="0"/>
                    </a:lnTo>
                    <a:lnTo>
                      <a:pt x="224" y="2"/>
                    </a:lnTo>
                    <a:lnTo>
                      <a:pt x="232" y="6"/>
                    </a:lnTo>
                    <a:lnTo>
                      <a:pt x="232" y="6"/>
                    </a:lnTo>
                    <a:lnTo>
                      <a:pt x="236" y="16"/>
                    </a:lnTo>
                    <a:lnTo>
                      <a:pt x="238" y="28"/>
                    </a:lnTo>
                    <a:lnTo>
                      <a:pt x="246" y="52"/>
                    </a:lnTo>
                    <a:lnTo>
                      <a:pt x="250" y="64"/>
                    </a:lnTo>
                    <a:lnTo>
                      <a:pt x="258" y="76"/>
                    </a:lnTo>
                    <a:lnTo>
                      <a:pt x="266" y="86"/>
                    </a:lnTo>
                    <a:lnTo>
                      <a:pt x="280" y="96"/>
                    </a:lnTo>
                    <a:lnTo>
                      <a:pt x="280" y="96"/>
                    </a:lnTo>
                    <a:lnTo>
                      <a:pt x="336" y="100"/>
                    </a:lnTo>
                    <a:lnTo>
                      <a:pt x="336" y="100"/>
                    </a:lnTo>
                    <a:lnTo>
                      <a:pt x="342" y="94"/>
                    </a:lnTo>
                    <a:lnTo>
                      <a:pt x="350" y="92"/>
                    </a:lnTo>
                    <a:lnTo>
                      <a:pt x="366" y="86"/>
                    </a:lnTo>
                    <a:lnTo>
                      <a:pt x="386" y="86"/>
                    </a:lnTo>
                    <a:lnTo>
                      <a:pt x="404" y="84"/>
                    </a:lnTo>
                    <a:lnTo>
                      <a:pt x="404" y="84"/>
                    </a:lnTo>
                    <a:lnTo>
                      <a:pt x="414" y="90"/>
                    </a:lnTo>
                    <a:lnTo>
                      <a:pt x="414" y="90"/>
                    </a:lnTo>
                    <a:lnTo>
                      <a:pt x="398" y="104"/>
                    </a:lnTo>
                    <a:lnTo>
                      <a:pt x="392" y="112"/>
                    </a:lnTo>
                    <a:lnTo>
                      <a:pt x="384" y="124"/>
                    </a:lnTo>
                    <a:lnTo>
                      <a:pt x="384" y="124"/>
                    </a:lnTo>
                    <a:lnTo>
                      <a:pt x="382" y="156"/>
                    </a:lnTo>
                    <a:lnTo>
                      <a:pt x="382" y="156"/>
                    </a:lnTo>
                    <a:lnTo>
                      <a:pt x="362" y="154"/>
                    </a:lnTo>
                    <a:lnTo>
                      <a:pt x="342" y="154"/>
                    </a:lnTo>
                    <a:lnTo>
                      <a:pt x="336" y="158"/>
                    </a:lnTo>
                    <a:lnTo>
                      <a:pt x="330" y="162"/>
                    </a:lnTo>
                    <a:lnTo>
                      <a:pt x="326" y="168"/>
                    </a:lnTo>
                    <a:lnTo>
                      <a:pt x="328" y="180"/>
                    </a:lnTo>
                    <a:lnTo>
                      <a:pt x="328" y="180"/>
                    </a:lnTo>
                    <a:lnTo>
                      <a:pt x="338" y="186"/>
                    </a:lnTo>
                    <a:lnTo>
                      <a:pt x="348" y="198"/>
                    </a:lnTo>
                    <a:lnTo>
                      <a:pt x="348" y="198"/>
                    </a:lnTo>
                    <a:lnTo>
                      <a:pt x="364" y="208"/>
                    </a:lnTo>
                    <a:lnTo>
                      <a:pt x="364" y="208"/>
                    </a:lnTo>
                    <a:lnTo>
                      <a:pt x="350" y="222"/>
                    </a:lnTo>
                    <a:lnTo>
                      <a:pt x="350" y="222"/>
                    </a:lnTo>
                    <a:lnTo>
                      <a:pt x="350" y="230"/>
                    </a:lnTo>
                    <a:lnTo>
                      <a:pt x="348" y="240"/>
                    </a:lnTo>
                    <a:lnTo>
                      <a:pt x="342" y="258"/>
                    </a:lnTo>
                    <a:lnTo>
                      <a:pt x="342" y="268"/>
                    </a:lnTo>
                    <a:lnTo>
                      <a:pt x="340" y="278"/>
                    </a:lnTo>
                    <a:lnTo>
                      <a:pt x="342" y="286"/>
                    </a:lnTo>
                    <a:lnTo>
                      <a:pt x="346" y="296"/>
                    </a:lnTo>
                    <a:lnTo>
                      <a:pt x="346" y="296"/>
                    </a:lnTo>
                    <a:lnTo>
                      <a:pt x="356" y="304"/>
                    </a:lnTo>
                    <a:lnTo>
                      <a:pt x="356" y="304"/>
                    </a:lnTo>
                    <a:lnTo>
                      <a:pt x="356" y="308"/>
                    </a:lnTo>
                    <a:lnTo>
                      <a:pt x="356" y="308"/>
                    </a:lnTo>
                    <a:lnTo>
                      <a:pt x="350" y="306"/>
                    </a:lnTo>
                    <a:lnTo>
                      <a:pt x="350" y="306"/>
                    </a:lnTo>
                    <a:lnTo>
                      <a:pt x="322" y="306"/>
                    </a:lnTo>
                    <a:lnTo>
                      <a:pt x="322" y="306"/>
                    </a:lnTo>
                    <a:lnTo>
                      <a:pt x="318" y="312"/>
                    </a:lnTo>
                    <a:lnTo>
                      <a:pt x="318" y="318"/>
                    </a:lnTo>
                    <a:lnTo>
                      <a:pt x="320" y="324"/>
                    </a:lnTo>
                    <a:lnTo>
                      <a:pt x="318" y="336"/>
                    </a:lnTo>
                    <a:lnTo>
                      <a:pt x="318" y="336"/>
                    </a:lnTo>
                    <a:lnTo>
                      <a:pt x="304" y="346"/>
                    </a:lnTo>
                    <a:lnTo>
                      <a:pt x="296" y="354"/>
                    </a:lnTo>
                    <a:lnTo>
                      <a:pt x="292" y="364"/>
                    </a:lnTo>
                    <a:lnTo>
                      <a:pt x="288" y="384"/>
                    </a:lnTo>
                    <a:lnTo>
                      <a:pt x="288" y="384"/>
                    </a:lnTo>
                    <a:lnTo>
                      <a:pt x="278" y="396"/>
                    </a:lnTo>
                    <a:lnTo>
                      <a:pt x="268" y="408"/>
                    </a:lnTo>
                    <a:lnTo>
                      <a:pt x="268" y="408"/>
                    </a:lnTo>
                    <a:lnTo>
                      <a:pt x="232" y="410"/>
                    </a:lnTo>
                    <a:lnTo>
                      <a:pt x="232" y="410"/>
                    </a:lnTo>
                    <a:lnTo>
                      <a:pt x="228" y="416"/>
                    </a:lnTo>
                    <a:lnTo>
                      <a:pt x="228" y="422"/>
                    </a:lnTo>
                    <a:lnTo>
                      <a:pt x="230" y="430"/>
                    </a:lnTo>
                    <a:lnTo>
                      <a:pt x="240" y="440"/>
                    </a:lnTo>
                    <a:lnTo>
                      <a:pt x="240" y="440"/>
                    </a:lnTo>
                    <a:lnTo>
                      <a:pt x="228" y="444"/>
                    </a:lnTo>
                    <a:lnTo>
                      <a:pt x="218" y="450"/>
                    </a:lnTo>
                    <a:lnTo>
                      <a:pt x="208" y="456"/>
                    </a:lnTo>
                    <a:lnTo>
                      <a:pt x="200" y="464"/>
                    </a:lnTo>
                    <a:lnTo>
                      <a:pt x="184" y="480"/>
                    </a:lnTo>
                    <a:lnTo>
                      <a:pt x="168" y="500"/>
                    </a:lnTo>
                    <a:lnTo>
                      <a:pt x="168" y="500"/>
                    </a:lnTo>
                    <a:lnTo>
                      <a:pt x="166" y="514"/>
                    </a:lnTo>
                    <a:lnTo>
                      <a:pt x="166" y="514"/>
                    </a:lnTo>
                    <a:lnTo>
                      <a:pt x="158" y="522"/>
                    </a:lnTo>
                    <a:lnTo>
                      <a:pt x="150" y="528"/>
                    </a:lnTo>
                    <a:lnTo>
                      <a:pt x="136" y="538"/>
                    </a:lnTo>
                    <a:lnTo>
                      <a:pt x="136" y="53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29" name="Freeform 15"/>
              <p:cNvSpPr/>
              <p:nvPr/>
            </p:nvSpPr>
            <p:spPr bwMode="auto">
              <a:xfrm>
                <a:off x="2954" y="3042"/>
                <a:ext cx="606" cy="532"/>
              </a:xfrm>
              <a:custGeom>
                <a:avLst/>
                <a:gdLst>
                  <a:gd name="T0" fmla="*/ 210 w 606"/>
                  <a:gd name="T1" fmla="*/ 516 h 532"/>
                  <a:gd name="T2" fmla="*/ 172 w 606"/>
                  <a:gd name="T3" fmla="*/ 494 h 532"/>
                  <a:gd name="T4" fmla="*/ 126 w 606"/>
                  <a:gd name="T5" fmla="*/ 498 h 532"/>
                  <a:gd name="T6" fmla="*/ 96 w 606"/>
                  <a:gd name="T7" fmla="*/ 530 h 532"/>
                  <a:gd name="T8" fmla="*/ 104 w 606"/>
                  <a:gd name="T9" fmla="*/ 494 h 532"/>
                  <a:gd name="T10" fmla="*/ 62 w 606"/>
                  <a:gd name="T11" fmla="*/ 432 h 532"/>
                  <a:gd name="T12" fmla="*/ 84 w 606"/>
                  <a:gd name="T13" fmla="*/ 356 h 532"/>
                  <a:gd name="T14" fmla="*/ 88 w 606"/>
                  <a:gd name="T15" fmla="*/ 336 h 532"/>
                  <a:gd name="T16" fmla="*/ 70 w 606"/>
                  <a:gd name="T17" fmla="*/ 304 h 532"/>
                  <a:gd name="T18" fmla="*/ 20 w 606"/>
                  <a:gd name="T19" fmla="*/ 314 h 532"/>
                  <a:gd name="T20" fmla="*/ 6 w 606"/>
                  <a:gd name="T21" fmla="*/ 302 h 532"/>
                  <a:gd name="T22" fmla="*/ 0 w 606"/>
                  <a:gd name="T23" fmla="*/ 278 h 532"/>
                  <a:gd name="T24" fmla="*/ 10 w 606"/>
                  <a:gd name="T25" fmla="*/ 240 h 532"/>
                  <a:gd name="T26" fmla="*/ 60 w 606"/>
                  <a:gd name="T27" fmla="*/ 218 h 532"/>
                  <a:gd name="T28" fmla="*/ 90 w 606"/>
                  <a:gd name="T29" fmla="*/ 226 h 532"/>
                  <a:gd name="T30" fmla="*/ 134 w 606"/>
                  <a:gd name="T31" fmla="*/ 234 h 532"/>
                  <a:gd name="T32" fmla="*/ 158 w 606"/>
                  <a:gd name="T33" fmla="*/ 214 h 532"/>
                  <a:gd name="T34" fmla="*/ 174 w 606"/>
                  <a:gd name="T35" fmla="*/ 194 h 532"/>
                  <a:gd name="T36" fmla="*/ 252 w 606"/>
                  <a:gd name="T37" fmla="*/ 204 h 532"/>
                  <a:gd name="T38" fmla="*/ 264 w 606"/>
                  <a:gd name="T39" fmla="*/ 182 h 532"/>
                  <a:gd name="T40" fmla="*/ 266 w 606"/>
                  <a:gd name="T41" fmla="*/ 146 h 532"/>
                  <a:gd name="T42" fmla="*/ 196 w 606"/>
                  <a:gd name="T43" fmla="*/ 108 h 532"/>
                  <a:gd name="T44" fmla="*/ 192 w 606"/>
                  <a:gd name="T45" fmla="*/ 88 h 532"/>
                  <a:gd name="T46" fmla="*/ 216 w 606"/>
                  <a:gd name="T47" fmla="*/ 78 h 532"/>
                  <a:gd name="T48" fmla="*/ 278 w 606"/>
                  <a:gd name="T49" fmla="*/ 102 h 532"/>
                  <a:gd name="T50" fmla="*/ 326 w 606"/>
                  <a:gd name="T51" fmla="*/ 88 h 532"/>
                  <a:gd name="T52" fmla="*/ 378 w 606"/>
                  <a:gd name="T53" fmla="*/ 44 h 532"/>
                  <a:gd name="T54" fmla="*/ 390 w 606"/>
                  <a:gd name="T55" fmla="*/ 14 h 532"/>
                  <a:gd name="T56" fmla="*/ 414 w 606"/>
                  <a:gd name="T57" fmla="*/ 0 h 532"/>
                  <a:gd name="T58" fmla="*/ 444 w 606"/>
                  <a:gd name="T59" fmla="*/ 10 h 532"/>
                  <a:gd name="T60" fmla="*/ 468 w 606"/>
                  <a:gd name="T61" fmla="*/ 66 h 532"/>
                  <a:gd name="T62" fmla="*/ 526 w 606"/>
                  <a:gd name="T63" fmla="*/ 130 h 532"/>
                  <a:gd name="T64" fmla="*/ 562 w 606"/>
                  <a:gd name="T65" fmla="*/ 154 h 532"/>
                  <a:gd name="T66" fmla="*/ 564 w 606"/>
                  <a:gd name="T67" fmla="*/ 196 h 532"/>
                  <a:gd name="T68" fmla="*/ 534 w 606"/>
                  <a:gd name="T69" fmla="*/ 216 h 532"/>
                  <a:gd name="T70" fmla="*/ 506 w 606"/>
                  <a:gd name="T71" fmla="*/ 246 h 532"/>
                  <a:gd name="T72" fmla="*/ 532 w 606"/>
                  <a:gd name="T73" fmla="*/ 258 h 532"/>
                  <a:gd name="T74" fmla="*/ 568 w 606"/>
                  <a:gd name="T75" fmla="*/ 326 h 532"/>
                  <a:gd name="T76" fmla="*/ 592 w 606"/>
                  <a:gd name="T77" fmla="*/ 356 h 532"/>
                  <a:gd name="T78" fmla="*/ 590 w 606"/>
                  <a:gd name="T79" fmla="*/ 380 h 532"/>
                  <a:gd name="T80" fmla="*/ 546 w 606"/>
                  <a:gd name="T81" fmla="*/ 408 h 532"/>
                  <a:gd name="T82" fmla="*/ 482 w 606"/>
                  <a:gd name="T83" fmla="*/ 460 h 532"/>
                  <a:gd name="T84" fmla="*/ 434 w 606"/>
                  <a:gd name="T85" fmla="*/ 472 h 532"/>
                  <a:gd name="T86" fmla="*/ 392 w 606"/>
                  <a:gd name="T87" fmla="*/ 456 h 532"/>
                  <a:gd name="T88" fmla="*/ 358 w 606"/>
                  <a:gd name="T89" fmla="*/ 436 h 532"/>
                  <a:gd name="T90" fmla="*/ 332 w 606"/>
                  <a:gd name="T91" fmla="*/ 442 h 532"/>
                  <a:gd name="T92" fmla="*/ 302 w 606"/>
                  <a:gd name="T93" fmla="*/ 492 h 532"/>
                  <a:gd name="T94" fmla="*/ 266 w 606"/>
                  <a:gd name="T95" fmla="*/ 528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06" h="532">
                    <a:moveTo>
                      <a:pt x="240" y="532"/>
                    </a:moveTo>
                    <a:lnTo>
                      <a:pt x="240" y="532"/>
                    </a:lnTo>
                    <a:lnTo>
                      <a:pt x="222" y="524"/>
                    </a:lnTo>
                    <a:lnTo>
                      <a:pt x="210" y="516"/>
                    </a:lnTo>
                    <a:lnTo>
                      <a:pt x="202" y="508"/>
                    </a:lnTo>
                    <a:lnTo>
                      <a:pt x="194" y="502"/>
                    </a:lnTo>
                    <a:lnTo>
                      <a:pt x="194" y="502"/>
                    </a:lnTo>
                    <a:lnTo>
                      <a:pt x="172" y="494"/>
                    </a:lnTo>
                    <a:lnTo>
                      <a:pt x="172" y="494"/>
                    </a:lnTo>
                    <a:lnTo>
                      <a:pt x="152" y="494"/>
                    </a:lnTo>
                    <a:lnTo>
                      <a:pt x="138" y="494"/>
                    </a:lnTo>
                    <a:lnTo>
                      <a:pt x="126" y="498"/>
                    </a:lnTo>
                    <a:lnTo>
                      <a:pt x="112" y="508"/>
                    </a:lnTo>
                    <a:lnTo>
                      <a:pt x="112" y="508"/>
                    </a:lnTo>
                    <a:lnTo>
                      <a:pt x="96" y="530"/>
                    </a:lnTo>
                    <a:lnTo>
                      <a:pt x="96" y="530"/>
                    </a:lnTo>
                    <a:lnTo>
                      <a:pt x="96" y="518"/>
                    </a:lnTo>
                    <a:lnTo>
                      <a:pt x="98" y="508"/>
                    </a:lnTo>
                    <a:lnTo>
                      <a:pt x="104" y="494"/>
                    </a:lnTo>
                    <a:lnTo>
                      <a:pt x="104" y="494"/>
                    </a:lnTo>
                    <a:lnTo>
                      <a:pt x="106" y="452"/>
                    </a:lnTo>
                    <a:lnTo>
                      <a:pt x="106" y="452"/>
                    </a:lnTo>
                    <a:lnTo>
                      <a:pt x="62" y="432"/>
                    </a:lnTo>
                    <a:lnTo>
                      <a:pt x="62" y="432"/>
                    </a:lnTo>
                    <a:lnTo>
                      <a:pt x="64" y="420"/>
                    </a:lnTo>
                    <a:lnTo>
                      <a:pt x="68" y="410"/>
                    </a:lnTo>
                    <a:lnTo>
                      <a:pt x="68" y="410"/>
                    </a:lnTo>
                    <a:lnTo>
                      <a:pt x="84" y="356"/>
                    </a:lnTo>
                    <a:lnTo>
                      <a:pt x="84" y="356"/>
                    </a:lnTo>
                    <a:lnTo>
                      <a:pt x="88" y="352"/>
                    </a:lnTo>
                    <a:lnTo>
                      <a:pt x="88" y="346"/>
                    </a:lnTo>
                    <a:lnTo>
                      <a:pt x="88" y="336"/>
                    </a:lnTo>
                    <a:lnTo>
                      <a:pt x="84" y="320"/>
                    </a:lnTo>
                    <a:lnTo>
                      <a:pt x="84" y="320"/>
                    </a:lnTo>
                    <a:lnTo>
                      <a:pt x="70" y="304"/>
                    </a:lnTo>
                    <a:lnTo>
                      <a:pt x="70" y="304"/>
                    </a:lnTo>
                    <a:lnTo>
                      <a:pt x="58" y="306"/>
                    </a:lnTo>
                    <a:lnTo>
                      <a:pt x="46" y="308"/>
                    </a:lnTo>
                    <a:lnTo>
                      <a:pt x="20" y="314"/>
                    </a:lnTo>
                    <a:lnTo>
                      <a:pt x="20" y="314"/>
                    </a:lnTo>
                    <a:lnTo>
                      <a:pt x="14" y="314"/>
                    </a:lnTo>
                    <a:lnTo>
                      <a:pt x="10" y="310"/>
                    </a:lnTo>
                    <a:lnTo>
                      <a:pt x="8" y="308"/>
                    </a:lnTo>
                    <a:lnTo>
                      <a:pt x="6" y="302"/>
                    </a:lnTo>
                    <a:lnTo>
                      <a:pt x="6" y="294"/>
                    </a:lnTo>
                    <a:lnTo>
                      <a:pt x="6" y="290"/>
                    </a:lnTo>
                    <a:lnTo>
                      <a:pt x="6" y="290"/>
                    </a:lnTo>
                    <a:lnTo>
                      <a:pt x="0" y="278"/>
                    </a:lnTo>
                    <a:lnTo>
                      <a:pt x="0" y="278"/>
                    </a:lnTo>
                    <a:lnTo>
                      <a:pt x="2" y="262"/>
                    </a:lnTo>
                    <a:lnTo>
                      <a:pt x="4" y="250"/>
                    </a:lnTo>
                    <a:lnTo>
                      <a:pt x="10" y="240"/>
                    </a:lnTo>
                    <a:lnTo>
                      <a:pt x="16" y="234"/>
                    </a:lnTo>
                    <a:lnTo>
                      <a:pt x="24" y="228"/>
                    </a:lnTo>
                    <a:lnTo>
                      <a:pt x="34" y="224"/>
                    </a:lnTo>
                    <a:lnTo>
                      <a:pt x="60" y="218"/>
                    </a:lnTo>
                    <a:lnTo>
                      <a:pt x="60" y="218"/>
                    </a:lnTo>
                    <a:lnTo>
                      <a:pt x="74" y="218"/>
                    </a:lnTo>
                    <a:lnTo>
                      <a:pt x="74" y="218"/>
                    </a:lnTo>
                    <a:lnTo>
                      <a:pt x="90" y="226"/>
                    </a:lnTo>
                    <a:lnTo>
                      <a:pt x="106" y="232"/>
                    </a:lnTo>
                    <a:lnTo>
                      <a:pt x="114" y="234"/>
                    </a:lnTo>
                    <a:lnTo>
                      <a:pt x="124" y="236"/>
                    </a:lnTo>
                    <a:lnTo>
                      <a:pt x="134" y="234"/>
                    </a:lnTo>
                    <a:lnTo>
                      <a:pt x="144" y="230"/>
                    </a:lnTo>
                    <a:lnTo>
                      <a:pt x="144" y="230"/>
                    </a:lnTo>
                    <a:lnTo>
                      <a:pt x="158" y="214"/>
                    </a:lnTo>
                    <a:lnTo>
                      <a:pt x="158" y="214"/>
                    </a:lnTo>
                    <a:lnTo>
                      <a:pt x="164" y="196"/>
                    </a:lnTo>
                    <a:lnTo>
                      <a:pt x="164" y="196"/>
                    </a:lnTo>
                    <a:lnTo>
                      <a:pt x="174" y="194"/>
                    </a:lnTo>
                    <a:lnTo>
                      <a:pt x="174" y="194"/>
                    </a:lnTo>
                    <a:lnTo>
                      <a:pt x="178" y="198"/>
                    </a:lnTo>
                    <a:lnTo>
                      <a:pt x="186" y="200"/>
                    </a:lnTo>
                    <a:lnTo>
                      <a:pt x="206" y="202"/>
                    </a:lnTo>
                    <a:lnTo>
                      <a:pt x="252" y="204"/>
                    </a:lnTo>
                    <a:lnTo>
                      <a:pt x="252" y="204"/>
                    </a:lnTo>
                    <a:lnTo>
                      <a:pt x="258" y="196"/>
                    </a:lnTo>
                    <a:lnTo>
                      <a:pt x="262" y="190"/>
                    </a:lnTo>
                    <a:lnTo>
                      <a:pt x="264" y="182"/>
                    </a:lnTo>
                    <a:lnTo>
                      <a:pt x="266" y="174"/>
                    </a:lnTo>
                    <a:lnTo>
                      <a:pt x="266" y="160"/>
                    </a:lnTo>
                    <a:lnTo>
                      <a:pt x="266" y="146"/>
                    </a:lnTo>
                    <a:lnTo>
                      <a:pt x="266" y="146"/>
                    </a:lnTo>
                    <a:lnTo>
                      <a:pt x="256" y="136"/>
                    </a:lnTo>
                    <a:lnTo>
                      <a:pt x="248" y="130"/>
                    </a:lnTo>
                    <a:lnTo>
                      <a:pt x="230" y="120"/>
                    </a:lnTo>
                    <a:lnTo>
                      <a:pt x="196" y="108"/>
                    </a:lnTo>
                    <a:lnTo>
                      <a:pt x="196" y="108"/>
                    </a:lnTo>
                    <a:lnTo>
                      <a:pt x="194" y="100"/>
                    </a:lnTo>
                    <a:lnTo>
                      <a:pt x="192" y="94"/>
                    </a:lnTo>
                    <a:lnTo>
                      <a:pt x="192" y="88"/>
                    </a:lnTo>
                    <a:lnTo>
                      <a:pt x="194" y="84"/>
                    </a:lnTo>
                    <a:lnTo>
                      <a:pt x="198" y="82"/>
                    </a:lnTo>
                    <a:lnTo>
                      <a:pt x="202" y="80"/>
                    </a:lnTo>
                    <a:lnTo>
                      <a:pt x="216" y="78"/>
                    </a:lnTo>
                    <a:lnTo>
                      <a:pt x="216" y="78"/>
                    </a:lnTo>
                    <a:lnTo>
                      <a:pt x="238" y="94"/>
                    </a:lnTo>
                    <a:lnTo>
                      <a:pt x="238" y="94"/>
                    </a:lnTo>
                    <a:lnTo>
                      <a:pt x="278" y="102"/>
                    </a:lnTo>
                    <a:lnTo>
                      <a:pt x="278" y="102"/>
                    </a:lnTo>
                    <a:lnTo>
                      <a:pt x="294" y="100"/>
                    </a:lnTo>
                    <a:lnTo>
                      <a:pt x="310" y="96"/>
                    </a:lnTo>
                    <a:lnTo>
                      <a:pt x="326" y="88"/>
                    </a:lnTo>
                    <a:lnTo>
                      <a:pt x="342" y="80"/>
                    </a:lnTo>
                    <a:lnTo>
                      <a:pt x="356" y="68"/>
                    </a:lnTo>
                    <a:lnTo>
                      <a:pt x="368" y="56"/>
                    </a:lnTo>
                    <a:lnTo>
                      <a:pt x="378" y="44"/>
                    </a:lnTo>
                    <a:lnTo>
                      <a:pt x="386" y="30"/>
                    </a:lnTo>
                    <a:lnTo>
                      <a:pt x="386" y="30"/>
                    </a:lnTo>
                    <a:lnTo>
                      <a:pt x="388" y="22"/>
                    </a:lnTo>
                    <a:lnTo>
                      <a:pt x="390" y="14"/>
                    </a:lnTo>
                    <a:lnTo>
                      <a:pt x="394" y="8"/>
                    </a:lnTo>
                    <a:lnTo>
                      <a:pt x="400" y="4"/>
                    </a:lnTo>
                    <a:lnTo>
                      <a:pt x="406" y="2"/>
                    </a:lnTo>
                    <a:lnTo>
                      <a:pt x="414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8" y="4"/>
                    </a:lnTo>
                    <a:lnTo>
                      <a:pt x="444" y="10"/>
                    </a:lnTo>
                    <a:lnTo>
                      <a:pt x="450" y="16"/>
                    </a:lnTo>
                    <a:lnTo>
                      <a:pt x="456" y="24"/>
                    </a:lnTo>
                    <a:lnTo>
                      <a:pt x="464" y="44"/>
                    </a:lnTo>
                    <a:lnTo>
                      <a:pt x="468" y="66"/>
                    </a:lnTo>
                    <a:lnTo>
                      <a:pt x="468" y="66"/>
                    </a:lnTo>
                    <a:lnTo>
                      <a:pt x="494" y="98"/>
                    </a:lnTo>
                    <a:lnTo>
                      <a:pt x="508" y="114"/>
                    </a:lnTo>
                    <a:lnTo>
                      <a:pt x="526" y="130"/>
                    </a:lnTo>
                    <a:lnTo>
                      <a:pt x="526" y="130"/>
                    </a:lnTo>
                    <a:lnTo>
                      <a:pt x="558" y="142"/>
                    </a:lnTo>
                    <a:lnTo>
                      <a:pt x="558" y="142"/>
                    </a:lnTo>
                    <a:lnTo>
                      <a:pt x="562" y="154"/>
                    </a:lnTo>
                    <a:lnTo>
                      <a:pt x="566" y="170"/>
                    </a:lnTo>
                    <a:lnTo>
                      <a:pt x="566" y="178"/>
                    </a:lnTo>
                    <a:lnTo>
                      <a:pt x="566" y="188"/>
                    </a:lnTo>
                    <a:lnTo>
                      <a:pt x="564" y="196"/>
                    </a:lnTo>
                    <a:lnTo>
                      <a:pt x="558" y="204"/>
                    </a:lnTo>
                    <a:lnTo>
                      <a:pt x="558" y="204"/>
                    </a:lnTo>
                    <a:lnTo>
                      <a:pt x="546" y="210"/>
                    </a:lnTo>
                    <a:lnTo>
                      <a:pt x="534" y="216"/>
                    </a:lnTo>
                    <a:lnTo>
                      <a:pt x="516" y="222"/>
                    </a:lnTo>
                    <a:lnTo>
                      <a:pt x="510" y="228"/>
                    </a:lnTo>
                    <a:lnTo>
                      <a:pt x="506" y="234"/>
                    </a:lnTo>
                    <a:lnTo>
                      <a:pt x="506" y="246"/>
                    </a:lnTo>
                    <a:lnTo>
                      <a:pt x="506" y="262"/>
                    </a:lnTo>
                    <a:lnTo>
                      <a:pt x="506" y="262"/>
                    </a:lnTo>
                    <a:lnTo>
                      <a:pt x="518" y="262"/>
                    </a:lnTo>
                    <a:lnTo>
                      <a:pt x="532" y="258"/>
                    </a:lnTo>
                    <a:lnTo>
                      <a:pt x="532" y="258"/>
                    </a:lnTo>
                    <a:lnTo>
                      <a:pt x="572" y="256"/>
                    </a:lnTo>
                    <a:lnTo>
                      <a:pt x="572" y="256"/>
                    </a:lnTo>
                    <a:lnTo>
                      <a:pt x="568" y="326"/>
                    </a:lnTo>
                    <a:lnTo>
                      <a:pt x="568" y="326"/>
                    </a:lnTo>
                    <a:lnTo>
                      <a:pt x="572" y="334"/>
                    </a:lnTo>
                    <a:lnTo>
                      <a:pt x="576" y="340"/>
                    </a:lnTo>
                    <a:lnTo>
                      <a:pt x="592" y="356"/>
                    </a:lnTo>
                    <a:lnTo>
                      <a:pt x="592" y="356"/>
                    </a:lnTo>
                    <a:lnTo>
                      <a:pt x="606" y="378"/>
                    </a:lnTo>
                    <a:lnTo>
                      <a:pt x="606" y="378"/>
                    </a:lnTo>
                    <a:lnTo>
                      <a:pt x="590" y="380"/>
                    </a:lnTo>
                    <a:lnTo>
                      <a:pt x="576" y="384"/>
                    </a:lnTo>
                    <a:lnTo>
                      <a:pt x="554" y="398"/>
                    </a:lnTo>
                    <a:lnTo>
                      <a:pt x="554" y="398"/>
                    </a:lnTo>
                    <a:lnTo>
                      <a:pt x="546" y="408"/>
                    </a:lnTo>
                    <a:lnTo>
                      <a:pt x="538" y="416"/>
                    </a:lnTo>
                    <a:lnTo>
                      <a:pt x="520" y="430"/>
                    </a:lnTo>
                    <a:lnTo>
                      <a:pt x="500" y="444"/>
                    </a:lnTo>
                    <a:lnTo>
                      <a:pt x="482" y="460"/>
                    </a:lnTo>
                    <a:lnTo>
                      <a:pt x="482" y="460"/>
                    </a:lnTo>
                    <a:lnTo>
                      <a:pt x="466" y="464"/>
                    </a:lnTo>
                    <a:lnTo>
                      <a:pt x="450" y="470"/>
                    </a:lnTo>
                    <a:lnTo>
                      <a:pt x="434" y="472"/>
                    </a:lnTo>
                    <a:lnTo>
                      <a:pt x="420" y="472"/>
                    </a:lnTo>
                    <a:lnTo>
                      <a:pt x="420" y="472"/>
                    </a:lnTo>
                    <a:lnTo>
                      <a:pt x="392" y="456"/>
                    </a:lnTo>
                    <a:lnTo>
                      <a:pt x="392" y="456"/>
                    </a:lnTo>
                    <a:lnTo>
                      <a:pt x="376" y="440"/>
                    </a:lnTo>
                    <a:lnTo>
                      <a:pt x="372" y="438"/>
                    </a:lnTo>
                    <a:lnTo>
                      <a:pt x="368" y="436"/>
                    </a:lnTo>
                    <a:lnTo>
                      <a:pt x="358" y="436"/>
                    </a:lnTo>
                    <a:lnTo>
                      <a:pt x="342" y="436"/>
                    </a:lnTo>
                    <a:lnTo>
                      <a:pt x="342" y="436"/>
                    </a:lnTo>
                    <a:lnTo>
                      <a:pt x="336" y="438"/>
                    </a:lnTo>
                    <a:lnTo>
                      <a:pt x="332" y="442"/>
                    </a:lnTo>
                    <a:lnTo>
                      <a:pt x="332" y="442"/>
                    </a:lnTo>
                    <a:lnTo>
                      <a:pt x="330" y="464"/>
                    </a:lnTo>
                    <a:lnTo>
                      <a:pt x="330" y="464"/>
                    </a:lnTo>
                    <a:lnTo>
                      <a:pt x="302" y="492"/>
                    </a:lnTo>
                    <a:lnTo>
                      <a:pt x="290" y="506"/>
                    </a:lnTo>
                    <a:lnTo>
                      <a:pt x="278" y="522"/>
                    </a:lnTo>
                    <a:lnTo>
                      <a:pt x="278" y="522"/>
                    </a:lnTo>
                    <a:lnTo>
                      <a:pt x="266" y="528"/>
                    </a:lnTo>
                    <a:lnTo>
                      <a:pt x="256" y="530"/>
                    </a:lnTo>
                    <a:lnTo>
                      <a:pt x="240" y="532"/>
                    </a:lnTo>
                    <a:lnTo>
                      <a:pt x="240" y="53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30" name="Freeform 16"/>
              <p:cNvSpPr/>
              <p:nvPr/>
            </p:nvSpPr>
            <p:spPr bwMode="auto">
              <a:xfrm>
                <a:off x="3470" y="2932"/>
                <a:ext cx="538" cy="638"/>
              </a:xfrm>
              <a:custGeom>
                <a:avLst/>
                <a:gdLst>
                  <a:gd name="T0" fmla="*/ 324 w 538"/>
                  <a:gd name="T1" fmla="*/ 632 h 638"/>
                  <a:gd name="T2" fmla="*/ 306 w 538"/>
                  <a:gd name="T3" fmla="*/ 628 h 638"/>
                  <a:gd name="T4" fmla="*/ 282 w 538"/>
                  <a:gd name="T5" fmla="*/ 636 h 638"/>
                  <a:gd name="T6" fmla="*/ 272 w 538"/>
                  <a:gd name="T7" fmla="*/ 608 h 638"/>
                  <a:gd name="T8" fmla="*/ 258 w 538"/>
                  <a:gd name="T9" fmla="*/ 594 h 638"/>
                  <a:gd name="T10" fmla="*/ 234 w 538"/>
                  <a:gd name="T11" fmla="*/ 594 h 638"/>
                  <a:gd name="T12" fmla="*/ 234 w 538"/>
                  <a:gd name="T13" fmla="*/ 580 h 638"/>
                  <a:gd name="T14" fmla="*/ 268 w 538"/>
                  <a:gd name="T15" fmla="*/ 508 h 638"/>
                  <a:gd name="T16" fmla="*/ 240 w 538"/>
                  <a:gd name="T17" fmla="*/ 472 h 638"/>
                  <a:gd name="T18" fmla="*/ 226 w 538"/>
                  <a:gd name="T19" fmla="*/ 452 h 638"/>
                  <a:gd name="T20" fmla="*/ 204 w 538"/>
                  <a:gd name="T21" fmla="*/ 448 h 638"/>
                  <a:gd name="T22" fmla="*/ 172 w 538"/>
                  <a:gd name="T23" fmla="*/ 456 h 638"/>
                  <a:gd name="T24" fmla="*/ 132 w 538"/>
                  <a:gd name="T25" fmla="*/ 486 h 638"/>
                  <a:gd name="T26" fmla="*/ 98 w 538"/>
                  <a:gd name="T27" fmla="*/ 488 h 638"/>
                  <a:gd name="T28" fmla="*/ 86 w 538"/>
                  <a:gd name="T29" fmla="*/ 458 h 638"/>
                  <a:gd name="T30" fmla="*/ 68 w 538"/>
                  <a:gd name="T31" fmla="*/ 442 h 638"/>
                  <a:gd name="T32" fmla="*/ 64 w 538"/>
                  <a:gd name="T33" fmla="*/ 354 h 638"/>
                  <a:gd name="T34" fmla="*/ 14 w 538"/>
                  <a:gd name="T35" fmla="*/ 358 h 638"/>
                  <a:gd name="T36" fmla="*/ 0 w 538"/>
                  <a:gd name="T37" fmla="*/ 352 h 638"/>
                  <a:gd name="T38" fmla="*/ 8 w 538"/>
                  <a:gd name="T39" fmla="*/ 340 h 638"/>
                  <a:gd name="T40" fmla="*/ 32 w 538"/>
                  <a:gd name="T41" fmla="*/ 334 h 638"/>
                  <a:gd name="T42" fmla="*/ 54 w 538"/>
                  <a:gd name="T43" fmla="*/ 312 h 638"/>
                  <a:gd name="T44" fmla="*/ 62 w 538"/>
                  <a:gd name="T45" fmla="*/ 284 h 638"/>
                  <a:gd name="T46" fmla="*/ 46 w 538"/>
                  <a:gd name="T47" fmla="*/ 154 h 638"/>
                  <a:gd name="T48" fmla="*/ 40 w 538"/>
                  <a:gd name="T49" fmla="*/ 130 h 638"/>
                  <a:gd name="T50" fmla="*/ 64 w 538"/>
                  <a:gd name="T51" fmla="*/ 108 h 638"/>
                  <a:gd name="T52" fmla="*/ 80 w 538"/>
                  <a:gd name="T53" fmla="*/ 78 h 638"/>
                  <a:gd name="T54" fmla="*/ 114 w 538"/>
                  <a:gd name="T55" fmla="*/ 56 h 638"/>
                  <a:gd name="T56" fmla="*/ 142 w 538"/>
                  <a:gd name="T57" fmla="*/ 58 h 638"/>
                  <a:gd name="T58" fmla="*/ 158 w 538"/>
                  <a:gd name="T59" fmla="*/ 54 h 638"/>
                  <a:gd name="T60" fmla="*/ 168 w 538"/>
                  <a:gd name="T61" fmla="*/ 42 h 638"/>
                  <a:gd name="T62" fmla="*/ 158 w 538"/>
                  <a:gd name="T63" fmla="*/ 14 h 638"/>
                  <a:gd name="T64" fmla="*/ 156 w 538"/>
                  <a:gd name="T65" fmla="*/ 4 h 638"/>
                  <a:gd name="T66" fmla="*/ 174 w 538"/>
                  <a:gd name="T67" fmla="*/ 2 h 638"/>
                  <a:gd name="T68" fmla="*/ 210 w 538"/>
                  <a:gd name="T69" fmla="*/ 12 h 638"/>
                  <a:gd name="T70" fmla="*/ 274 w 538"/>
                  <a:gd name="T71" fmla="*/ 34 h 638"/>
                  <a:gd name="T72" fmla="*/ 312 w 538"/>
                  <a:gd name="T73" fmla="*/ 56 h 638"/>
                  <a:gd name="T74" fmla="*/ 372 w 538"/>
                  <a:gd name="T75" fmla="*/ 68 h 638"/>
                  <a:gd name="T76" fmla="*/ 392 w 538"/>
                  <a:gd name="T77" fmla="*/ 44 h 638"/>
                  <a:gd name="T78" fmla="*/ 420 w 538"/>
                  <a:gd name="T79" fmla="*/ 60 h 638"/>
                  <a:gd name="T80" fmla="*/ 450 w 538"/>
                  <a:gd name="T81" fmla="*/ 82 h 638"/>
                  <a:gd name="T82" fmla="*/ 482 w 538"/>
                  <a:gd name="T83" fmla="*/ 100 h 638"/>
                  <a:gd name="T84" fmla="*/ 514 w 538"/>
                  <a:gd name="T85" fmla="*/ 134 h 638"/>
                  <a:gd name="T86" fmla="*/ 522 w 538"/>
                  <a:gd name="T87" fmla="*/ 180 h 638"/>
                  <a:gd name="T88" fmla="*/ 516 w 538"/>
                  <a:gd name="T89" fmla="*/ 214 h 638"/>
                  <a:gd name="T90" fmla="*/ 486 w 538"/>
                  <a:gd name="T91" fmla="*/ 248 h 638"/>
                  <a:gd name="T92" fmla="*/ 480 w 538"/>
                  <a:gd name="T93" fmla="*/ 286 h 638"/>
                  <a:gd name="T94" fmla="*/ 494 w 538"/>
                  <a:gd name="T95" fmla="*/ 320 h 638"/>
                  <a:gd name="T96" fmla="*/ 502 w 538"/>
                  <a:gd name="T97" fmla="*/ 344 h 638"/>
                  <a:gd name="T98" fmla="*/ 522 w 538"/>
                  <a:gd name="T99" fmla="*/ 414 h 638"/>
                  <a:gd name="T100" fmla="*/ 532 w 538"/>
                  <a:gd name="T101" fmla="*/ 440 h 638"/>
                  <a:gd name="T102" fmla="*/ 528 w 538"/>
                  <a:gd name="T103" fmla="*/ 472 h 638"/>
                  <a:gd name="T104" fmla="*/ 538 w 538"/>
                  <a:gd name="T105" fmla="*/ 536 h 638"/>
                  <a:gd name="T106" fmla="*/ 426 w 538"/>
                  <a:gd name="T107" fmla="*/ 540 h 638"/>
                  <a:gd name="T108" fmla="*/ 428 w 538"/>
                  <a:gd name="T109" fmla="*/ 558 h 638"/>
                  <a:gd name="T110" fmla="*/ 446 w 538"/>
                  <a:gd name="T111" fmla="*/ 580 h 638"/>
                  <a:gd name="T112" fmla="*/ 436 w 538"/>
                  <a:gd name="T113" fmla="*/ 598 h 638"/>
                  <a:gd name="T114" fmla="*/ 402 w 538"/>
                  <a:gd name="T115" fmla="*/ 568 h 638"/>
                  <a:gd name="T116" fmla="*/ 368 w 538"/>
                  <a:gd name="T117" fmla="*/ 566 h 638"/>
                  <a:gd name="T118" fmla="*/ 348 w 538"/>
                  <a:gd name="T119" fmla="*/ 604 h 638"/>
                  <a:gd name="T120" fmla="*/ 336 w 538"/>
                  <a:gd name="T121" fmla="*/ 634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38" h="638">
                    <a:moveTo>
                      <a:pt x="332" y="638"/>
                    </a:moveTo>
                    <a:lnTo>
                      <a:pt x="332" y="638"/>
                    </a:lnTo>
                    <a:lnTo>
                      <a:pt x="324" y="632"/>
                    </a:lnTo>
                    <a:lnTo>
                      <a:pt x="318" y="630"/>
                    </a:lnTo>
                    <a:lnTo>
                      <a:pt x="312" y="628"/>
                    </a:lnTo>
                    <a:lnTo>
                      <a:pt x="306" y="628"/>
                    </a:lnTo>
                    <a:lnTo>
                      <a:pt x="294" y="632"/>
                    </a:lnTo>
                    <a:lnTo>
                      <a:pt x="282" y="636"/>
                    </a:lnTo>
                    <a:lnTo>
                      <a:pt x="282" y="636"/>
                    </a:lnTo>
                    <a:lnTo>
                      <a:pt x="274" y="620"/>
                    </a:lnTo>
                    <a:lnTo>
                      <a:pt x="274" y="620"/>
                    </a:lnTo>
                    <a:lnTo>
                      <a:pt x="272" y="608"/>
                    </a:lnTo>
                    <a:lnTo>
                      <a:pt x="270" y="600"/>
                    </a:lnTo>
                    <a:lnTo>
                      <a:pt x="264" y="596"/>
                    </a:lnTo>
                    <a:lnTo>
                      <a:pt x="258" y="594"/>
                    </a:lnTo>
                    <a:lnTo>
                      <a:pt x="252" y="592"/>
                    </a:lnTo>
                    <a:lnTo>
                      <a:pt x="246" y="592"/>
                    </a:lnTo>
                    <a:lnTo>
                      <a:pt x="234" y="594"/>
                    </a:lnTo>
                    <a:lnTo>
                      <a:pt x="234" y="594"/>
                    </a:lnTo>
                    <a:lnTo>
                      <a:pt x="234" y="580"/>
                    </a:lnTo>
                    <a:lnTo>
                      <a:pt x="234" y="580"/>
                    </a:lnTo>
                    <a:lnTo>
                      <a:pt x="254" y="542"/>
                    </a:lnTo>
                    <a:lnTo>
                      <a:pt x="264" y="524"/>
                    </a:lnTo>
                    <a:lnTo>
                      <a:pt x="268" y="508"/>
                    </a:lnTo>
                    <a:lnTo>
                      <a:pt x="268" y="508"/>
                    </a:lnTo>
                    <a:lnTo>
                      <a:pt x="246" y="484"/>
                    </a:lnTo>
                    <a:lnTo>
                      <a:pt x="240" y="472"/>
                    </a:lnTo>
                    <a:lnTo>
                      <a:pt x="236" y="462"/>
                    </a:lnTo>
                    <a:lnTo>
                      <a:pt x="236" y="462"/>
                    </a:lnTo>
                    <a:lnTo>
                      <a:pt x="226" y="452"/>
                    </a:lnTo>
                    <a:lnTo>
                      <a:pt x="218" y="448"/>
                    </a:lnTo>
                    <a:lnTo>
                      <a:pt x="212" y="448"/>
                    </a:lnTo>
                    <a:lnTo>
                      <a:pt x="204" y="448"/>
                    </a:lnTo>
                    <a:lnTo>
                      <a:pt x="204" y="448"/>
                    </a:lnTo>
                    <a:lnTo>
                      <a:pt x="172" y="456"/>
                    </a:lnTo>
                    <a:lnTo>
                      <a:pt x="172" y="456"/>
                    </a:lnTo>
                    <a:lnTo>
                      <a:pt x="162" y="466"/>
                    </a:lnTo>
                    <a:lnTo>
                      <a:pt x="152" y="472"/>
                    </a:lnTo>
                    <a:lnTo>
                      <a:pt x="132" y="486"/>
                    </a:lnTo>
                    <a:lnTo>
                      <a:pt x="132" y="486"/>
                    </a:lnTo>
                    <a:lnTo>
                      <a:pt x="98" y="488"/>
                    </a:lnTo>
                    <a:lnTo>
                      <a:pt x="98" y="488"/>
                    </a:lnTo>
                    <a:lnTo>
                      <a:pt x="96" y="478"/>
                    </a:lnTo>
                    <a:lnTo>
                      <a:pt x="94" y="470"/>
                    </a:lnTo>
                    <a:lnTo>
                      <a:pt x="86" y="458"/>
                    </a:lnTo>
                    <a:lnTo>
                      <a:pt x="76" y="448"/>
                    </a:lnTo>
                    <a:lnTo>
                      <a:pt x="68" y="442"/>
                    </a:lnTo>
                    <a:lnTo>
                      <a:pt x="68" y="442"/>
                    </a:lnTo>
                    <a:lnTo>
                      <a:pt x="64" y="432"/>
                    </a:lnTo>
                    <a:lnTo>
                      <a:pt x="64" y="432"/>
                    </a:lnTo>
                    <a:lnTo>
                      <a:pt x="64" y="354"/>
                    </a:lnTo>
                    <a:lnTo>
                      <a:pt x="64" y="354"/>
                    </a:lnTo>
                    <a:lnTo>
                      <a:pt x="28" y="356"/>
                    </a:lnTo>
                    <a:lnTo>
                      <a:pt x="14" y="358"/>
                    </a:lnTo>
                    <a:lnTo>
                      <a:pt x="0" y="362"/>
                    </a:lnTo>
                    <a:lnTo>
                      <a:pt x="0" y="362"/>
                    </a:lnTo>
                    <a:lnTo>
                      <a:pt x="0" y="352"/>
                    </a:lnTo>
                    <a:lnTo>
                      <a:pt x="2" y="346"/>
                    </a:lnTo>
                    <a:lnTo>
                      <a:pt x="4" y="344"/>
                    </a:lnTo>
                    <a:lnTo>
                      <a:pt x="8" y="340"/>
                    </a:lnTo>
                    <a:lnTo>
                      <a:pt x="18" y="338"/>
                    </a:lnTo>
                    <a:lnTo>
                      <a:pt x="32" y="334"/>
                    </a:lnTo>
                    <a:lnTo>
                      <a:pt x="32" y="334"/>
                    </a:lnTo>
                    <a:lnTo>
                      <a:pt x="38" y="330"/>
                    </a:lnTo>
                    <a:lnTo>
                      <a:pt x="44" y="326"/>
                    </a:lnTo>
                    <a:lnTo>
                      <a:pt x="54" y="312"/>
                    </a:lnTo>
                    <a:lnTo>
                      <a:pt x="60" y="298"/>
                    </a:lnTo>
                    <a:lnTo>
                      <a:pt x="62" y="284"/>
                    </a:lnTo>
                    <a:lnTo>
                      <a:pt x="62" y="284"/>
                    </a:lnTo>
                    <a:lnTo>
                      <a:pt x="48" y="224"/>
                    </a:lnTo>
                    <a:lnTo>
                      <a:pt x="48" y="224"/>
                    </a:lnTo>
                    <a:lnTo>
                      <a:pt x="46" y="154"/>
                    </a:lnTo>
                    <a:lnTo>
                      <a:pt x="46" y="154"/>
                    </a:lnTo>
                    <a:lnTo>
                      <a:pt x="40" y="130"/>
                    </a:lnTo>
                    <a:lnTo>
                      <a:pt x="40" y="130"/>
                    </a:lnTo>
                    <a:lnTo>
                      <a:pt x="46" y="126"/>
                    </a:lnTo>
                    <a:lnTo>
                      <a:pt x="54" y="120"/>
                    </a:lnTo>
                    <a:lnTo>
                      <a:pt x="64" y="108"/>
                    </a:lnTo>
                    <a:lnTo>
                      <a:pt x="72" y="94"/>
                    </a:lnTo>
                    <a:lnTo>
                      <a:pt x="80" y="78"/>
                    </a:lnTo>
                    <a:lnTo>
                      <a:pt x="80" y="78"/>
                    </a:lnTo>
                    <a:lnTo>
                      <a:pt x="94" y="68"/>
                    </a:lnTo>
                    <a:lnTo>
                      <a:pt x="108" y="60"/>
                    </a:lnTo>
                    <a:lnTo>
                      <a:pt x="114" y="56"/>
                    </a:lnTo>
                    <a:lnTo>
                      <a:pt x="122" y="56"/>
                    </a:lnTo>
                    <a:lnTo>
                      <a:pt x="132" y="56"/>
                    </a:lnTo>
                    <a:lnTo>
                      <a:pt x="142" y="58"/>
                    </a:lnTo>
                    <a:lnTo>
                      <a:pt x="142" y="58"/>
                    </a:lnTo>
                    <a:lnTo>
                      <a:pt x="150" y="58"/>
                    </a:lnTo>
                    <a:lnTo>
                      <a:pt x="158" y="54"/>
                    </a:lnTo>
                    <a:lnTo>
                      <a:pt x="164" y="50"/>
                    </a:lnTo>
                    <a:lnTo>
                      <a:pt x="168" y="42"/>
                    </a:lnTo>
                    <a:lnTo>
                      <a:pt x="168" y="42"/>
                    </a:lnTo>
                    <a:lnTo>
                      <a:pt x="166" y="30"/>
                    </a:lnTo>
                    <a:lnTo>
                      <a:pt x="164" y="20"/>
                    </a:lnTo>
                    <a:lnTo>
                      <a:pt x="158" y="14"/>
                    </a:lnTo>
                    <a:lnTo>
                      <a:pt x="152" y="10"/>
                    </a:lnTo>
                    <a:lnTo>
                      <a:pt x="152" y="10"/>
                    </a:lnTo>
                    <a:lnTo>
                      <a:pt x="156" y="4"/>
                    </a:lnTo>
                    <a:lnTo>
                      <a:pt x="160" y="2"/>
                    </a:lnTo>
                    <a:lnTo>
                      <a:pt x="166" y="0"/>
                    </a:lnTo>
                    <a:lnTo>
                      <a:pt x="174" y="2"/>
                    </a:lnTo>
                    <a:lnTo>
                      <a:pt x="192" y="6"/>
                    </a:lnTo>
                    <a:lnTo>
                      <a:pt x="210" y="12"/>
                    </a:lnTo>
                    <a:lnTo>
                      <a:pt x="210" y="12"/>
                    </a:lnTo>
                    <a:lnTo>
                      <a:pt x="238" y="16"/>
                    </a:lnTo>
                    <a:lnTo>
                      <a:pt x="238" y="16"/>
                    </a:lnTo>
                    <a:lnTo>
                      <a:pt x="274" y="34"/>
                    </a:lnTo>
                    <a:lnTo>
                      <a:pt x="292" y="44"/>
                    </a:lnTo>
                    <a:lnTo>
                      <a:pt x="312" y="56"/>
                    </a:lnTo>
                    <a:lnTo>
                      <a:pt x="312" y="56"/>
                    </a:lnTo>
                    <a:lnTo>
                      <a:pt x="342" y="68"/>
                    </a:lnTo>
                    <a:lnTo>
                      <a:pt x="342" y="68"/>
                    </a:lnTo>
                    <a:lnTo>
                      <a:pt x="372" y="68"/>
                    </a:lnTo>
                    <a:lnTo>
                      <a:pt x="372" y="68"/>
                    </a:lnTo>
                    <a:lnTo>
                      <a:pt x="392" y="44"/>
                    </a:lnTo>
                    <a:lnTo>
                      <a:pt x="392" y="44"/>
                    </a:lnTo>
                    <a:lnTo>
                      <a:pt x="400" y="46"/>
                    </a:lnTo>
                    <a:lnTo>
                      <a:pt x="410" y="52"/>
                    </a:lnTo>
                    <a:lnTo>
                      <a:pt x="420" y="60"/>
                    </a:lnTo>
                    <a:lnTo>
                      <a:pt x="430" y="72"/>
                    </a:lnTo>
                    <a:lnTo>
                      <a:pt x="430" y="72"/>
                    </a:lnTo>
                    <a:lnTo>
                      <a:pt x="450" y="82"/>
                    </a:lnTo>
                    <a:lnTo>
                      <a:pt x="450" y="82"/>
                    </a:lnTo>
                    <a:lnTo>
                      <a:pt x="466" y="90"/>
                    </a:lnTo>
                    <a:lnTo>
                      <a:pt x="482" y="100"/>
                    </a:lnTo>
                    <a:lnTo>
                      <a:pt x="500" y="116"/>
                    </a:lnTo>
                    <a:lnTo>
                      <a:pt x="514" y="134"/>
                    </a:lnTo>
                    <a:lnTo>
                      <a:pt x="514" y="134"/>
                    </a:lnTo>
                    <a:lnTo>
                      <a:pt x="520" y="152"/>
                    </a:lnTo>
                    <a:lnTo>
                      <a:pt x="522" y="170"/>
                    </a:lnTo>
                    <a:lnTo>
                      <a:pt x="522" y="180"/>
                    </a:lnTo>
                    <a:lnTo>
                      <a:pt x="522" y="190"/>
                    </a:lnTo>
                    <a:lnTo>
                      <a:pt x="520" y="202"/>
                    </a:lnTo>
                    <a:lnTo>
                      <a:pt x="516" y="214"/>
                    </a:lnTo>
                    <a:lnTo>
                      <a:pt x="516" y="214"/>
                    </a:lnTo>
                    <a:lnTo>
                      <a:pt x="494" y="238"/>
                    </a:lnTo>
                    <a:lnTo>
                      <a:pt x="486" y="248"/>
                    </a:lnTo>
                    <a:lnTo>
                      <a:pt x="482" y="260"/>
                    </a:lnTo>
                    <a:lnTo>
                      <a:pt x="480" y="272"/>
                    </a:lnTo>
                    <a:lnTo>
                      <a:pt x="480" y="286"/>
                    </a:lnTo>
                    <a:lnTo>
                      <a:pt x="486" y="302"/>
                    </a:lnTo>
                    <a:lnTo>
                      <a:pt x="494" y="320"/>
                    </a:lnTo>
                    <a:lnTo>
                      <a:pt x="494" y="320"/>
                    </a:lnTo>
                    <a:lnTo>
                      <a:pt x="500" y="340"/>
                    </a:lnTo>
                    <a:lnTo>
                      <a:pt x="500" y="340"/>
                    </a:lnTo>
                    <a:lnTo>
                      <a:pt x="502" y="344"/>
                    </a:lnTo>
                    <a:lnTo>
                      <a:pt x="506" y="352"/>
                    </a:lnTo>
                    <a:lnTo>
                      <a:pt x="512" y="372"/>
                    </a:lnTo>
                    <a:lnTo>
                      <a:pt x="522" y="414"/>
                    </a:lnTo>
                    <a:lnTo>
                      <a:pt x="522" y="414"/>
                    </a:lnTo>
                    <a:lnTo>
                      <a:pt x="530" y="428"/>
                    </a:lnTo>
                    <a:lnTo>
                      <a:pt x="532" y="440"/>
                    </a:lnTo>
                    <a:lnTo>
                      <a:pt x="532" y="454"/>
                    </a:lnTo>
                    <a:lnTo>
                      <a:pt x="528" y="472"/>
                    </a:lnTo>
                    <a:lnTo>
                      <a:pt x="528" y="472"/>
                    </a:lnTo>
                    <a:lnTo>
                      <a:pt x="528" y="500"/>
                    </a:lnTo>
                    <a:lnTo>
                      <a:pt x="532" y="518"/>
                    </a:lnTo>
                    <a:lnTo>
                      <a:pt x="538" y="536"/>
                    </a:lnTo>
                    <a:lnTo>
                      <a:pt x="538" y="536"/>
                    </a:lnTo>
                    <a:lnTo>
                      <a:pt x="426" y="540"/>
                    </a:lnTo>
                    <a:lnTo>
                      <a:pt x="426" y="540"/>
                    </a:lnTo>
                    <a:lnTo>
                      <a:pt x="424" y="544"/>
                    </a:lnTo>
                    <a:lnTo>
                      <a:pt x="424" y="548"/>
                    </a:lnTo>
                    <a:lnTo>
                      <a:pt x="428" y="558"/>
                    </a:lnTo>
                    <a:lnTo>
                      <a:pt x="438" y="570"/>
                    </a:lnTo>
                    <a:lnTo>
                      <a:pt x="446" y="580"/>
                    </a:lnTo>
                    <a:lnTo>
                      <a:pt x="446" y="580"/>
                    </a:lnTo>
                    <a:lnTo>
                      <a:pt x="442" y="598"/>
                    </a:lnTo>
                    <a:lnTo>
                      <a:pt x="442" y="598"/>
                    </a:lnTo>
                    <a:lnTo>
                      <a:pt x="436" y="598"/>
                    </a:lnTo>
                    <a:lnTo>
                      <a:pt x="428" y="594"/>
                    </a:lnTo>
                    <a:lnTo>
                      <a:pt x="416" y="584"/>
                    </a:lnTo>
                    <a:lnTo>
                      <a:pt x="402" y="568"/>
                    </a:lnTo>
                    <a:lnTo>
                      <a:pt x="402" y="568"/>
                    </a:lnTo>
                    <a:lnTo>
                      <a:pt x="368" y="566"/>
                    </a:lnTo>
                    <a:lnTo>
                      <a:pt x="368" y="566"/>
                    </a:lnTo>
                    <a:lnTo>
                      <a:pt x="350" y="594"/>
                    </a:lnTo>
                    <a:lnTo>
                      <a:pt x="350" y="594"/>
                    </a:lnTo>
                    <a:lnTo>
                      <a:pt x="348" y="604"/>
                    </a:lnTo>
                    <a:lnTo>
                      <a:pt x="346" y="616"/>
                    </a:lnTo>
                    <a:lnTo>
                      <a:pt x="340" y="628"/>
                    </a:lnTo>
                    <a:lnTo>
                      <a:pt x="336" y="634"/>
                    </a:lnTo>
                    <a:lnTo>
                      <a:pt x="332" y="638"/>
                    </a:lnTo>
                    <a:lnTo>
                      <a:pt x="332" y="638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31" name="Freeform 17"/>
              <p:cNvSpPr/>
              <p:nvPr/>
            </p:nvSpPr>
            <p:spPr bwMode="auto">
              <a:xfrm>
                <a:off x="3960" y="2896"/>
                <a:ext cx="466" cy="666"/>
              </a:xfrm>
              <a:custGeom>
                <a:avLst/>
                <a:gdLst>
                  <a:gd name="T0" fmla="*/ 112 w 466"/>
                  <a:gd name="T1" fmla="*/ 660 h 666"/>
                  <a:gd name="T2" fmla="*/ 94 w 466"/>
                  <a:gd name="T3" fmla="*/ 656 h 666"/>
                  <a:gd name="T4" fmla="*/ 134 w 466"/>
                  <a:gd name="T5" fmla="*/ 598 h 666"/>
                  <a:gd name="T6" fmla="*/ 128 w 466"/>
                  <a:gd name="T7" fmla="*/ 566 h 666"/>
                  <a:gd name="T8" fmla="*/ 104 w 466"/>
                  <a:gd name="T9" fmla="*/ 568 h 666"/>
                  <a:gd name="T10" fmla="*/ 88 w 466"/>
                  <a:gd name="T11" fmla="*/ 576 h 666"/>
                  <a:gd name="T12" fmla="*/ 48 w 466"/>
                  <a:gd name="T13" fmla="*/ 536 h 666"/>
                  <a:gd name="T14" fmla="*/ 52 w 466"/>
                  <a:gd name="T15" fmla="*/ 494 h 666"/>
                  <a:gd name="T16" fmla="*/ 52 w 466"/>
                  <a:gd name="T17" fmla="*/ 456 h 666"/>
                  <a:gd name="T18" fmla="*/ 42 w 466"/>
                  <a:gd name="T19" fmla="*/ 446 h 666"/>
                  <a:gd name="T20" fmla="*/ 30 w 466"/>
                  <a:gd name="T21" fmla="*/ 398 h 666"/>
                  <a:gd name="T22" fmla="*/ 16 w 466"/>
                  <a:gd name="T23" fmla="*/ 356 h 666"/>
                  <a:gd name="T24" fmla="*/ 2 w 466"/>
                  <a:gd name="T25" fmla="*/ 316 h 666"/>
                  <a:gd name="T26" fmla="*/ 6 w 466"/>
                  <a:gd name="T27" fmla="*/ 292 h 666"/>
                  <a:gd name="T28" fmla="*/ 16 w 466"/>
                  <a:gd name="T29" fmla="*/ 280 h 666"/>
                  <a:gd name="T30" fmla="*/ 42 w 466"/>
                  <a:gd name="T31" fmla="*/ 240 h 666"/>
                  <a:gd name="T32" fmla="*/ 42 w 466"/>
                  <a:gd name="T33" fmla="*/ 188 h 666"/>
                  <a:gd name="T34" fmla="*/ 22 w 466"/>
                  <a:gd name="T35" fmla="*/ 146 h 666"/>
                  <a:gd name="T36" fmla="*/ 46 w 466"/>
                  <a:gd name="T37" fmla="*/ 126 h 666"/>
                  <a:gd name="T38" fmla="*/ 78 w 466"/>
                  <a:gd name="T39" fmla="*/ 116 h 666"/>
                  <a:gd name="T40" fmla="*/ 88 w 466"/>
                  <a:gd name="T41" fmla="*/ 114 h 666"/>
                  <a:gd name="T42" fmla="*/ 102 w 466"/>
                  <a:gd name="T43" fmla="*/ 98 h 666"/>
                  <a:gd name="T44" fmla="*/ 160 w 466"/>
                  <a:gd name="T45" fmla="*/ 60 h 666"/>
                  <a:gd name="T46" fmla="*/ 176 w 466"/>
                  <a:gd name="T47" fmla="*/ 46 h 666"/>
                  <a:gd name="T48" fmla="*/ 226 w 466"/>
                  <a:gd name="T49" fmla="*/ 32 h 666"/>
                  <a:gd name="T50" fmla="*/ 250 w 466"/>
                  <a:gd name="T51" fmla="*/ 22 h 666"/>
                  <a:gd name="T52" fmla="*/ 260 w 466"/>
                  <a:gd name="T53" fmla="*/ 2 h 666"/>
                  <a:gd name="T54" fmla="*/ 284 w 466"/>
                  <a:gd name="T55" fmla="*/ 0 h 666"/>
                  <a:gd name="T56" fmla="*/ 292 w 466"/>
                  <a:gd name="T57" fmla="*/ 52 h 666"/>
                  <a:gd name="T58" fmla="*/ 314 w 466"/>
                  <a:gd name="T59" fmla="*/ 56 h 666"/>
                  <a:gd name="T60" fmla="*/ 326 w 466"/>
                  <a:gd name="T61" fmla="*/ 34 h 666"/>
                  <a:gd name="T62" fmla="*/ 334 w 466"/>
                  <a:gd name="T63" fmla="*/ 14 h 666"/>
                  <a:gd name="T64" fmla="*/ 344 w 466"/>
                  <a:gd name="T65" fmla="*/ 36 h 666"/>
                  <a:gd name="T66" fmla="*/ 362 w 466"/>
                  <a:gd name="T67" fmla="*/ 50 h 666"/>
                  <a:gd name="T68" fmla="*/ 384 w 466"/>
                  <a:gd name="T69" fmla="*/ 54 h 666"/>
                  <a:gd name="T70" fmla="*/ 424 w 466"/>
                  <a:gd name="T71" fmla="*/ 42 h 666"/>
                  <a:gd name="T72" fmla="*/ 442 w 466"/>
                  <a:gd name="T73" fmla="*/ 42 h 666"/>
                  <a:gd name="T74" fmla="*/ 422 w 466"/>
                  <a:gd name="T75" fmla="*/ 66 h 666"/>
                  <a:gd name="T76" fmla="*/ 414 w 466"/>
                  <a:gd name="T77" fmla="*/ 88 h 666"/>
                  <a:gd name="T78" fmla="*/ 428 w 466"/>
                  <a:gd name="T79" fmla="*/ 112 h 666"/>
                  <a:gd name="T80" fmla="*/ 466 w 466"/>
                  <a:gd name="T81" fmla="*/ 168 h 666"/>
                  <a:gd name="T82" fmla="*/ 464 w 466"/>
                  <a:gd name="T83" fmla="*/ 192 h 666"/>
                  <a:gd name="T84" fmla="*/ 450 w 466"/>
                  <a:gd name="T85" fmla="*/ 218 h 666"/>
                  <a:gd name="T86" fmla="*/ 430 w 466"/>
                  <a:gd name="T87" fmla="*/ 236 h 666"/>
                  <a:gd name="T88" fmla="*/ 396 w 466"/>
                  <a:gd name="T89" fmla="*/ 244 h 666"/>
                  <a:gd name="T90" fmla="*/ 376 w 466"/>
                  <a:gd name="T91" fmla="*/ 250 h 666"/>
                  <a:gd name="T92" fmla="*/ 348 w 466"/>
                  <a:gd name="T93" fmla="*/ 276 h 666"/>
                  <a:gd name="T94" fmla="*/ 348 w 466"/>
                  <a:gd name="T95" fmla="*/ 304 h 666"/>
                  <a:gd name="T96" fmla="*/ 354 w 466"/>
                  <a:gd name="T97" fmla="*/ 332 h 666"/>
                  <a:gd name="T98" fmla="*/ 328 w 466"/>
                  <a:gd name="T99" fmla="*/ 366 h 666"/>
                  <a:gd name="T100" fmla="*/ 302 w 466"/>
                  <a:gd name="T101" fmla="*/ 386 h 666"/>
                  <a:gd name="T102" fmla="*/ 296 w 466"/>
                  <a:gd name="T103" fmla="*/ 408 h 666"/>
                  <a:gd name="T104" fmla="*/ 292 w 466"/>
                  <a:gd name="T105" fmla="*/ 468 h 666"/>
                  <a:gd name="T106" fmla="*/ 270 w 466"/>
                  <a:gd name="T107" fmla="*/ 490 h 666"/>
                  <a:gd name="T108" fmla="*/ 264 w 466"/>
                  <a:gd name="T109" fmla="*/ 522 h 666"/>
                  <a:gd name="T110" fmla="*/ 266 w 466"/>
                  <a:gd name="T111" fmla="*/ 546 h 666"/>
                  <a:gd name="T112" fmla="*/ 254 w 466"/>
                  <a:gd name="T113" fmla="*/ 596 h 666"/>
                  <a:gd name="T114" fmla="*/ 260 w 466"/>
                  <a:gd name="T115" fmla="*/ 630 h 666"/>
                  <a:gd name="T116" fmla="*/ 224 w 466"/>
                  <a:gd name="T117" fmla="*/ 650 h 666"/>
                  <a:gd name="T118" fmla="*/ 196 w 466"/>
                  <a:gd name="T119" fmla="*/ 636 h 666"/>
                  <a:gd name="T120" fmla="*/ 168 w 466"/>
                  <a:gd name="T121" fmla="*/ 646 h 666"/>
                  <a:gd name="T122" fmla="*/ 134 w 466"/>
                  <a:gd name="T123" fmla="*/ 660 h 6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66" h="666">
                    <a:moveTo>
                      <a:pt x="118" y="666"/>
                    </a:moveTo>
                    <a:lnTo>
                      <a:pt x="118" y="666"/>
                    </a:lnTo>
                    <a:lnTo>
                      <a:pt x="112" y="660"/>
                    </a:lnTo>
                    <a:lnTo>
                      <a:pt x="106" y="658"/>
                    </a:lnTo>
                    <a:lnTo>
                      <a:pt x="94" y="656"/>
                    </a:lnTo>
                    <a:lnTo>
                      <a:pt x="94" y="656"/>
                    </a:lnTo>
                    <a:lnTo>
                      <a:pt x="94" y="650"/>
                    </a:lnTo>
                    <a:lnTo>
                      <a:pt x="94" y="650"/>
                    </a:lnTo>
                    <a:lnTo>
                      <a:pt x="134" y="598"/>
                    </a:lnTo>
                    <a:lnTo>
                      <a:pt x="134" y="598"/>
                    </a:lnTo>
                    <a:lnTo>
                      <a:pt x="132" y="578"/>
                    </a:lnTo>
                    <a:lnTo>
                      <a:pt x="128" y="566"/>
                    </a:lnTo>
                    <a:lnTo>
                      <a:pt x="128" y="566"/>
                    </a:lnTo>
                    <a:lnTo>
                      <a:pt x="114" y="566"/>
                    </a:lnTo>
                    <a:lnTo>
                      <a:pt x="104" y="568"/>
                    </a:lnTo>
                    <a:lnTo>
                      <a:pt x="96" y="572"/>
                    </a:lnTo>
                    <a:lnTo>
                      <a:pt x="88" y="576"/>
                    </a:lnTo>
                    <a:lnTo>
                      <a:pt x="88" y="576"/>
                    </a:lnTo>
                    <a:lnTo>
                      <a:pt x="60" y="576"/>
                    </a:lnTo>
                    <a:lnTo>
                      <a:pt x="60" y="576"/>
                    </a:lnTo>
                    <a:lnTo>
                      <a:pt x="48" y="536"/>
                    </a:lnTo>
                    <a:lnTo>
                      <a:pt x="48" y="536"/>
                    </a:lnTo>
                    <a:lnTo>
                      <a:pt x="50" y="514"/>
                    </a:lnTo>
                    <a:lnTo>
                      <a:pt x="52" y="494"/>
                    </a:lnTo>
                    <a:lnTo>
                      <a:pt x="54" y="474"/>
                    </a:lnTo>
                    <a:lnTo>
                      <a:pt x="52" y="466"/>
                    </a:lnTo>
                    <a:lnTo>
                      <a:pt x="52" y="456"/>
                    </a:lnTo>
                    <a:lnTo>
                      <a:pt x="52" y="456"/>
                    </a:lnTo>
                    <a:lnTo>
                      <a:pt x="42" y="446"/>
                    </a:lnTo>
                    <a:lnTo>
                      <a:pt x="42" y="446"/>
                    </a:lnTo>
                    <a:lnTo>
                      <a:pt x="40" y="434"/>
                    </a:lnTo>
                    <a:lnTo>
                      <a:pt x="38" y="422"/>
                    </a:lnTo>
                    <a:lnTo>
                      <a:pt x="30" y="398"/>
                    </a:lnTo>
                    <a:lnTo>
                      <a:pt x="22" y="376"/>
                    </a:lnTo>
                    <a:lnTo>
                      <a:pt x="16" y="356"/>
                    </a:lnTo>
                    <a:lnTo>
                      <a:pt x="16" y="356"/>
                    </a:lnTo>
                    <a:lnTo>
                      <a:pt x="6" y="334"/>
                    </a:lnTo>
                    <a:lnTo>
                      <a:pt x="4" y="326"/>
                    </a:lnTo>
                    <a:lnTo>
                      <a:pt x="2" y="316"/>
                    </a:lnTo>
                    <a:lnTo>
                      <a:pt x="0" y="308"/>
                    </a:lnTo>
                    <a:lnTo>
                      <a:pt x="2" y="300"/>
                    </a:lnTo>
                    <a:lnTo>
                      <a:pt x="6" y="292"/>
                    </a:lnTo>
                    <a:lnTo>
                      <a:pt x="12" y="282"/>
                    </a:lnTo>
                    <a:lnTo>
                      <a:pt x="12" y="282"/>
                    </a:lnTo>
                    <a:lnTo>
                      <a:pt x="16" y="280"/>
                    </a:lnTo>
                    <a:lnTo>
                      <a:pt x="20" y="276"/>
                    </a:lnTo>
                    <a:lnTo>
                      <a:pt x="30" y="264"/>
                    </a:lnTo>
                    <a:lnTo>
                      <a:pt x="42" y="240"/>
                    </a:lnTo>
                    <a:lnTo>
                      <a:pt x="42" y="240"/>
                    </a:lnTo>
                    <a:lnTo>
                      <a:pt x="42" y="188"/>
                    </a:lnTo>
                    <a:lnTo>
                      <a:pt x="42" y="188"/>
                    </a:lnTo>
                    <a:lnTo>
                      <a:pt x="30" y="156"/>
                    </a:lnTo>
                    <a:lnTo>
                      <a:pt x="30" y="156"/>
                    </a:lnTo>
                    <a:lnTo>
                      <a:pt x="22" y="146"/>
                    </a:lnTo>
                    <a:lnTo>
                      <a:pt x="22" y="146"/>
                    </a:lnTo>
                    <a:lnTo>
                      <a:pt x="46" y="126"/>
                    </a:lnTo>
                    <a:lnTo>
                      <a:pt x="46" y="126"/>
                    </a:lnTo>
                    <a:lnTo>
                      <a:pt x="62" y="122"/>
                    </a:lnTo>
                    <a:lnTo>
                      <a:pt x="74" y="118"/>
                    </a:lnTo>
                    <a:lnTo>
                      <a:pt x="78" y="116"/>
                    </a:lnTo>
                    <a:lnTo>
                      <a:pt x="80" y="114"/>
                    </a:lnTo>
                    <a:lnTo>
                      <a:pt x="80" y="114"/>
                    </a:lnTo>
                    <a:lnTo>
                      <a:pt x="88" y="114"/>
                    </a:lnTo>
                    <a:lnTo>
                      <a:pt x="88" y="114"/>
                    </a:lnTo>
                    <a:lnTo>
                      <a:pt x="94" y="106"/>
                    </a:lnTo>
                    <a:lnTo>
                      <a:pt x="102" y="98"/>
                    </a:lnTo>
                    <a:lnTo>
                      <a:pt x="122" y="84"/>
                    </a:lnTo>
                    <a:lnTo>
                      <a:pt x="142" y="72"/>
                    </a:lnTo>
                    <a:lnTo>
                      <a:pt x="160" y="60"/>
                    </a:lnTo>
                    <a:lnTo>
                      <a:pt x="160" y="60"/>
                    </a:lnTo>
                    <a:lnTo>
                      <a:pt x="168" y="52"/>
                    </a:lnTo>
                    <a:lnTo>
                      <a:pt x="176" y="46"/>
                    </a:lnTo>
                    <a:lnTo>
                      <a:pt x="188" y="42"/>
                    </a:lnTo>
                    <a:lnTo>
                      <a:pt x="200" y="38"/>
                    </a:lnTo>
                    <a:lnTo>
                      <a:pt x="226" y="32"/>
                    </a:lnTo>
                    <a:lnTo>
                      <a:pt x="238" y="28"/>
                    </a:lnTo>
                    <a:lnTo>
                      <a:pt x="250" y="22"/>
                    </a:lnTo>
                    <a:lnTo>
                      <a:pt x="250" y="22"/>
                    </a:lnTo>
                    <a:lnTo>
                      <a:pt x="256" y="8"/>
                    </a:lnTo>
                    <a:lnTo>
                      <a:pt x="258" y="4"/>
                    </a:lnTo>
                    <a:lnTo>
                      <a:pt x="260" y="2"/>
                    </a:lnTo>
                    <a:lnTo>
                      <a:pt x="270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6" y="48"/>
                    </a:lnTo>
                    <a:lnTo>
                      <a:pt x="286" y="48"/>
                    </a:lnTo>
                    <a:lnTo>
                      <a:pt x="292" y="52"/>
                    </a:lnTo>
                    <a:lnTo>
                      <a:pt x="298" y="54"/>
                    </a:lnTo>
                    <a:lnTo>
                      <a:pt x="314" y="56"/>
                    </a:lnTo>
                    <a:lnTo>
                      <a:pt x="314" y="56"/>
                    </a:lnTo>
                    <a:lnTo>
                      <a:pt x="320" y="50"/>
                    </a:lnTo>
                    <a:lnTo>
                      <a:pt x="322" y="44"/>
                    </a:lnTo>
                    <a:lnTo>
                      <a:pt x="326" y="34"/>
                    </a:lnTo>
                    <a:lnTo>
                      <a:pt x="330" y="22"/>
                    </a:lnTo>
                    <a:lnTo>
                      <a:pt x="332" y="18"/>
                    </a:lnTo>
                    <a:lnTo>
                      <a:pt x="334" y="14"/>
                    </a:lnTo>
                    <a:lnTo>
                      <a:pt x="334" y="14"/>
                    </a:lnTo>
                    <a:lnTo>
                      <a:pt x="338" y="24"/>
                    </a:lnTo>
                    <a:lnTo>
                      <a:pt x="344" y="36"/>
                    </a:lnTo>
                    <a:lnTo>
                      <a:pt x="350" y="42"/>
                    </a:lnTo>
                    <a:lnTo>
                      <a:pt x="356" y="46"/>
                    </a:lnTo>
                    <a:lnTo>
                      <a:pt x="362" y="50"/>
                    </a:lnTo>
                    <a:lnTo>
                      <a:pt x="370" y="54"/>
                    </a:lnTo>
                    <a:lnTo>
                      <a:pt x="370" y="54"/>
                    </a:lnTo>
                    <a:lnTo>
                      <a:pt x="384" y="54"/>
                    </a:lnTo>
                    <a:lnTo>
                      <a:pt x="396" y="52"/>
                    </a:lnTo>
                    <a:lnTo>
                      <a:pt x="410" y="48"/>
                    </a:lnTo>
                    <a:lnTo>
                      <a:pt x="424" y="42"/>
                    </a:lnTo>
                    <a:lnTo>
                      <a:pt x="424" y="42"/>
                    </a:lnTo>
                    <a:lnTo>
                      <a:pt x="442" y="42"/>
                    </a:lnTo>
                    <a:lnTo>
                      <a:pt x="442" y="42"/>
                    </a:lnTo>
                    <a:lnTo>
                      <a:pt x="438" y="48"/>
                    </a:lnTo>
                    <a:lnTo>
                      <a:pt x="432" y="54"/>
                    </a:lnTo>
                    <a:lnTo>
                      <a:pt x="422" y="66"/>
                    </a:lnTo>
                    <a:lnTo>
                      <a:pt x="418" y="74"/>
                    </a:lnTo>
                    <a:lnTo>
                      <a:pt x="414" y="80"/>
                    </a:lnTo>
                    <a:lnTo>
                      <a:pt x="414" y="88"/>
                    </a:lnTo>
                    <a:lnTo>
                      <a:pt x="414" y="96"/>
                    </a:lnTo>
                    <a:lnTo>
                      <a:pt x="414" y="96"/>
                    </a:lnTo>
                    <a:lnTo>
                      <a:pt x="428" y="112"/>
                    </a:lnTo>
                    <a:lnTo>
                      <a:pt x="440" y="128"/>
                    </a:lnTo>
                    <a:lnTo>
                      <a:pt x="452" y="146"/>
                    </a:lnTo>
                    <a:lnTo>
                      <a:pt x="466" y="168"/>
                    </a:lnTo>
                    <a:lnTo>
                      <a:pt x="466" y="168"/>
                    </a:lnTo>
                    <a:lnTo>
                      <a:pt x="464" y="192"/>
                    </a:lnTo>
                    <a:lnTo>
                      <a:pt x="464" y="192"/>
                    </a:lnTo>
                    <a:lnTo>
                      <a:pt x="460" y="196"/>
                    </a:lnTo>
                    <a:lnTo>
                      <a:pt x="456" y="202"/>
                    </a:lnTo>
                    <a:lnTo>
                      <a:pt x="450" y="218"/>
                    </a:lnTo>
                    <a:lnTo>
                      <a:pt x="450" y="218"/>
                    </a:lnTo>
                    <a:lnTo>
                      <a:pt x="440" y="228"/>
                    </a:lnTo>
                    <a:lnTo>
                      <a:pt x="430" y="236"/>
                    </a:lnTo>
                    <a:lnTo>
                      <a:pt x="422" y="240"/>
                    </a:lnTo>
                    <a:lnTo>
                      <a:pt x="414" y="242"/>
                    </a:lnTo>
                    <a:lnTo>
                      <a:pt x="396" y="244"/>
                    </a:lnTo>
                    <a:lnTo>
                      <a:pt x="386" y="246"/>
                    </a:lnTo>
                    <a:lnTo>
                      <a:pt x="376" y="250"/>
                    </a:lnTo>
                    <a:lnTo>
                      <a:pt x="376" y="250"/>
                    </a:lnTo>
                    <a:lnTo>
                      <a:pt x="360" y="262"/>
                    </a:lnTo>
                    <a:lnTo>
                      <a:pt x="352" y="272"/>
                    </a:lnTo>
                    <a:lnTo>
                      <a:pt x="348" y="276"/>
                    </a:lnTo>
                    <a:lnTo>
                      <a:pt x="348" y="282"/>
                    </a:lnTo>
                    <a:lnTo>
                      <a:pt x="348" y="304"/>
                    </a:lnTo>
                    <a:lnTo>
                      <a:pt x="348" y="304"/>
                    </a:lnTo>
                    <a:lnTo>
                      <a:pt x="354" y="312"/>
                    </a:lnTo>
                    <a:lnTo>
                      <a:pt x="356" y="322"/>
                    </a:lnTo>
                    <a:lnTo>
                      <a:pt x="354" y="332"/>
                    </a:lnTo>
                    <a:lnTo>
                      <a:pt x="350" y="344"/>
                    </a:lnTo>
                    <a:lnTo>
                      <a:pt x="350" y="344"/>
                    </a:lnTo>
                    <a:lnTo>
                      <a:pt x="328" y="366"/>
                    </a:lnTo>
                    <a:lnTo>
                      <a:pt x="328" y="366"/>
                    </a:lnTo>
                    <a:lnTo>
                      <a:pt x="308" y="382"/>
                    </a:lnTo>
                    <a:lnTo>
                      <a:pt x="302" y="386"/>
                    </a:lnTo>
                    <a:lnTo>
                      <a:pt x="298" y="392"/>
                    </a:lnTo>
                    <a:lnTo>
                      <a:pt x="296" y="400"/>
                    </a:lnTo>
                    <a:lnTo>
                      <a:pt x="296" y="408"/>
                    </a:lnTo>
                    <a:lnTo>
                      <a:pt x="300" y="440"/>
                    </a:lnTo>
                    <a:lnTo>
                      <a:pt x="300" y="440"/>
                    </a:lnTo>
                    <a:lnTo>
                      <a:pt x="292" y="468"/>
                    </a:lnTo>
                    <a:lnTo>
                      <a:pt x="292" y="468"/>
                    </a:lnTo>
                    <a:lnTo>
                      <a:pt x="278" y="480"/>
                    </a:lnTo>
                    <a:lnTo>
                      <a:pt x="270" y="490"/>
                    </a:lnTo>
                    <a:lnTo>
                      <a:pt x="266" y="496"/>
                    </a:lnTo>
                    <a:lnTo>
                      <a:pt x="264" y="502"/>
                    </a:lnTo>
                    <a:lnTo>
                      <a:pt x="264" y="522"/>
                    </a:lnTo>
                    <a:lnTo>
                      <a:pt x="264" y="522"/>
                    </a:lnTo>
                    <a:lnTo>
                      <a:pt x="266" y="546"/>
                    </a:lnTo>
                    <a:lnTo>
                      <a:pt x="266" y="546"/>
                    </a:lnTo>
                    <a:lnTo>
                      <a:pt x="262" y="560"/>
                    </a:lnTo>
                    <a:lnTo>
                      <a:pt x="256" y="576"/>
                    </a:lnTo>
                    <a:lnTo>
                      <a:pt x="254" y="596"/>
                    </a:lnTo>
                    <a:lnTo>
                      <a:pt x="254" y="614"/>
                    </a:lnTo>
                    <a:lnTo>
                      <a:pt x="254" y="614"/>
                    </a:lnTo>
                    <a:lnTo>
                      <a:pt x="260" y="630"/>
                    </a:lnTo>
                    <a:lnTo>
                      <a:pt x="260" y="630"/>
                    </a:lnTo>
                    <a:lnTo>
                      <a:pt x="224" y="650"/>
                    </a:lnTo>
                    <a:lnTo>
                      <a:pt x="224" y="650"/>
                    </a:lnTo>
                    <a:lnTo>
                      <a:pt x="216" y="642"/>
                    </a:lnTo>
                    <a:lnTo>
                      <a:pt x="206" y="638"/>
                    </a:lnTo>
                    <a:lnTo>
                      <a:pt x="196" y="636"/>
                    </a:lnTo>
                    <a:lnTo>
                      <a:pt x="188" y="638"/>
                    </a:lnTo>
                    <a:lnTo>
                      <a:pt x="178" y="642"/>
                    </a:lnTo>
                    <a:lnTo>
                      <a:pt x="168" y="646"/>
                    </a:lnTo>
                    <a:lnTo>
                      <a:pt x="148" y="654"/>
                    </a:lnTo>
                    <a:lnTo>
                      <a:pt x="148" y="654"/>
                    </a:lnTo>
                    <a:lnTo>
                      <a:pt x="134" y="660"/>
                    </a:lnTo>
                    <a:lnTo>
                      <a:pt x="118" y="666"/>
                    </a:lnTo>
                    <a:lnTo>
                      <a:pt x="118" y="666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32" name="Freeform 18"/>
              <p:cNvSpPr/>
              <p:nvPr/>
            </p:nvSpPr>
            <p:spPr bwMode="auto">
              <a:xfrm>
                <a:off x="2360" y="2474"/>
                <a:ext cx="972" cy="956"/>
              </a:xfrm>
              <a:custGeom>
                <a:avLst/>
                <a:gdLst>
                  <a:gd name="T0" fmla="*/ 392 w 972"/>
                  <a:gd name="T1" fmla="*/ 934 h 956"/>
                  <a:gd name="T2" fmla="*/ 354 w 972"/>
                  <a:gd name="T3" fmla="*/ 888 h 956"/>
                  <a:gd name="T4" fmla="*/ 366 w 972"/>
                  <a:gd name="T5" fmla="*/ 840 h 956"/>
                  <a:gd name="T6" fmla="*/ 324 w 972"/>
                  <a:gd name="T7" fmla="*/ 780 h 956"/>
                  <a:gd name="T8" fmla="*/ 290 w 972"/>
                  <a:gd name="T9" fmla="*/ 722 h 956"/>
                  <a:gd name="T10" fmla="*/ 248 w 972"/>
                  <a:gd name="T11" fmla="*/ 712 h 956"/>
                  <a:gd name="T12" fmla="*/ 192 w 972"/>
                  <a:gd name="T13" fmla="*/ 608 h 956"/>
                  <a:gd name="T14" fmla="*/ 160 w 972"/>
                  <a:gd name="T15" fmla="*/ 662 h 956"/>
                  <a:gd name="T16" fmla="*/ 140 w 972"/>
                  <a:gd name="T17" fmla="*/ 634 h 956"/>
                  <a:gd name="T18" fmla="*/ 138 w 972"/>
                  <a:gd name="T19" fmla="*/ 590 h 956"/>
                  <a:gd name="T20" fmla="*/ 130 w 972"/>
                  <a:gd name="T21" fmla="*/ 500 h 956"/>
                  <a:gd name="T22" fmla="*/ 150 w 972"/>
                  <a:gd name="T23" fmla="*/ 442 h 956"/>
                  <a:gd name="T24" fmla="*/ 110 w 972"/>
                  <a:gd name="T25" fmla="*/ 312 h 956"/>
                  <a:gd name="T26" fmla="*/ 50 w 972"/>
                  <a:gd name="T27" fmla="*/ 222 h 956"/>
                  <a:gd name="T28" fmla="*/ 6 w 972"/>
                  <a:gd name="T29" fmla="*/ 178 h 956"/>
                  <a:gd name="T30" fmla="*/ 2 w 972"/>
                  <a:gd name="T31" fmla="*/ 134 h 956"/>
                  <a:gd name="T32" fmla="*/ 26 w 972"/>
                  <a:gd name="T33" fmla="*/ 80 h 956"/>
                  <a:gd name="T34" fmla="*/ 74 w 972"/>
                  <a:gd name="T35" fmla="*/ 24 h 956"/>
                  <a:gd name="T36" fmla="*/ 112 w 972"/>
                  <a:gd name="T37" fmla="*/ 64 h 956"/>
                  <a:gd name="T38" fmla="*/ 166 w 972"/>
                  <a:gd name="T39" fmla="*/ 152 h 956"/>
                  <a:gd name="T40" fmla="*/ 200 w 972"/>
                  <a:gd name="T41" fmla="*/ 172 h 956"/>
                  <a:gd name="T42" fmla="*/ 236 w 972"/>
                  <a:gd name="T43" fmla="*/ 158 h 956"/>
                  <a:gd name="T44" fmla="*/ 250 w 972"/>
                  <a:gd name="T45" fmla="*/ 170 h 956"/>
                  <a:gd name="T46" fmla="*/ 290 w 972"/>
                  <a:gd name="T47" fmla="*/ 188 h 956"/>
                  <a:gd name="T48" fmla="*/ 374 w 972"/>
                  <a:gd name="T49" fmla="*/ 166 h 956"/>
                  <a:gd name="T50" fmla="*/ 378 w 972"/>
                  <a:gd name="T51" fmla="*/ 128 h 956"/>
                  <a:gd name="T52" fmla="*/ 370 w 972"/>
                  <a:gd name="T53" fmla="*/ 66 h 956"/>
                  <a:gd name="T54" fmla="*/ 412 w 972"/>
                  <a:gd name="T55" fmla="*/ 100 h 956"/>
                  <a:gd name="T56" fmla="*/ 468 w 972"/>
                  <a:gd name="T57" fmla="*/ 100 h 956"/>
                  <a:gd name="T58" fmla="*/ 472 w 972"/>
                  <a:gd name="T59" fmla="*/ 30 h 956"/>
                  <a:gd name="T60" fmla="*/ 516 w 972"/>
                  <a:gd name="T61" fmla="*/ 0 h 956"/>
                  <a:gd name="T62" fmla="*/ 562 w 972"/>
                  <a:gd name="T63" fmla="*/ 50 h 956"/>
                  <a:gd name="T64" fmla="*/ 628 w 972"/>
                  <a:gd name="T65" fmla="*/ 98 h 956"/>
                  <a:gd name="T66" fmla="*/ 656 w 972"/>
                  <a:gd name="T67" fmla="*/ 150 h 956"/>
                  <a:gd name="T68" fmla="*/ 764 w 972"/>
                  <a:gd name="T69" fmla="*/ 184 h 956"/>
                  <a:gd name="T70" fmla="*/ 812 w 972"/>
                  <a:gd name="T71" fmla="*/ 168 h 956"/>
                  <a:gd name="T72" fmla="*/ 932 w 972"/>
                  <a:gd name="T73" fmla="*/ 208 h 956"/>
                  <a:gd name="T74" fmla="*/ 972 w 972"/>
                  <a:gd name="T75" fmla="*/ 278 h 956"/>
                  <a:gd name="T76" fmla="*/ 908 w 972"/>
                  <a:gd name="T77" fmla="*/ 388 h 956"/>
                  <a:gd name="T78" fmla="*/ 840 w 972"/>
                  <a:gd name="T79" fmla="*/ 418 h 956"/>
                  <a:gd name="T80" fmla="*/ 788 w 972"/>
                  <a:gd name="T81" fmla="*/ 376 h 956"/>
                  <a:gd name="T82" fmla="*/ 764 w 972"/>
                  <a:gd name="T83" fmla="*/ 422 h 956"/>
                  <a:gd name="T84" fmla="*/ 772 w 972"/>
                  <a:gd name="T85" fmla="*/ 478 h 956"/>
                  <a:gd name="T86" fmla="*/ 784 w 972"/>
                  <a:gd name="T87" fmla="*/ 564 h 956"/>
                  <a:gd name="T88" fmla="*/ 810 w 972"/>
                  <a:gd name="T89" fmla="*/ 602 h 956"/>
                  <a:gd name="T90" fmla="*/ 780 w 972"/>
                  <a:gd name="T91" fmla="*/ 646 h 956"/>
                  <a:gd name="T92" fmla="*/ 788 w 972"/>
                  <a:gd name="T93" fmla="*/ 686 h 956"/>
                  <a:gd name="T94" fmla="*/ 848 w 972"/>
                  <a:gd name="T95" fmla="*/ 740 h 956"/>
                  <a:gd name="T96" fmla="*/ 796 w 972"/>
                  <a:gd name="T97" fmla="*/ 758 h 956"/>
                  <a:gd name="T98" fmla="*/ 756 w 972"/>
                  <a:gd name="T99" fmla="*/ 712 h 956"/>
                  <a:gd name="T100" fmla="*/ 716 w 972"/>
                  <a:gd name="T101" fmla="*/ 718 h 956"/>
                  <a:gd name="T102" fmla="*/ 662 w 972"/>
                  <a:gd name="T103" fmla="*/ 706 h 956"/>
                  <a:gd name="T104" fmla="*/ 630 w 972"/>
                  <a:gd name="T105" fmla="*/ 636 h 956"/>
                  <a:gd name="T106" fmla="*/ 578 w 972"/>
                  <a:gd name="T107" fmla="*/ 648 h 956"/>
                  <a:gd name="T108" fmla="*/ 550 w 972"/>
                  <a:gd name="T109" fmla="*/ 682 h 956"/>
                  <a:gd name="T110" fmla="*/ 558 w 972"/>
                  <a:gd name="T111" fmla="*/ 726 h 956"/>
                  <a:gd name="T112" fmla="*/ 558 w 972"/>
                  <a:gd name="T113" fmla="*/ 766 h 956"/>
                  <a:gd name="T114" fmla="*/ 500 w 972"/>
                  <a:gd name="T115" fmla="*/ 810 h 956"/>
                  <a:gd name="T116" fmla="*/ 522 w 972"/>
                  <a:gd name="T117" fmla="*/ 870 h 956"/>
                  <a:gd name="T118" fmla="*/ 522 w 972"/>
                  <a:gd name="T119" fmla="*/ 918 h 9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2" h="956">
                    <a:moveTo>
                      <a:pt x="432" y="956"/>
                    </a:moveTo>
                    <a:lnTo>
                      <a:pt x="432" y="956"/>
                    </a:lnTo>
                    <a:lnTo>
                      <a:pt x="422" y="952"/>
                    </a:lnTo>
                    <a:lnTo>
                      <a:pt x="422" y="952"/>
                    </a:lnTo>
                    <a:lnTo>
                      <a:pt x="406" y="942"/>
                    </a:lnTo>
                    <a:lnTo>
                      <a:pt x="392" y="934"/>
                    </a:lnTo>
                    <a:lnTo>
                      <a:pt x="380" y="928"/>
                    </a:lnTo>
                    <a:lnTo>
                      <a:pt x="368" y="920"/>
                    </a:lnTo>
                    <a:lnTo>
                      <a:pt x="368" y="920"/>
                    </a:lnTo>
                    <a:lnTo>
                      <a:pt x="354" y="904"/>
                    </a:lnTo>
                    <a:lnTo>
                      <a:pt x="354" y="904"/>
                    </a:lnTo>
                    <a:lnTo>
                      <a:pt x="354" y="888"/>
                    </a:lnTo>
                    <a:lnTo>
                      <a:pt x="354" y="888"/>
                    </a:lnTo>
                    <a:lnTo>
                      <a:pt x="362" y="878"/>
                    </a:lnTo>
                    <a:lnTo>
                      <a:pt x="368" y="866"/>
                    </a:lnTo>
                    <a:lnTo>
                      <a:pt x="370" y="858"/>
                    </a:lnTo>
                    <a:lnTo>
                      <a:pt x="368" y="848"/>
                    </a:lnTo>
                    <a:lnTo>
                      <a:pt x="366" y="840"/>
                    </a:lnTo>
                    <a:lnTo>
                      <a:pt x="362" y="832"/>
                    </a:lnTo>
                    <a:lnTo>
                      <a:pt x="350" y="816"/>
                    </a:lnTo>
                    <a:lnTo>
                      <a:pt x="350" y="816"/>
                    </a:lnTo>
                    <a:lnTo>
                      <a:pt x="342" y="808"/>
                    </a:lnTo>
                    <a:lnTo>
                      <a:pt x="336" y="798"/>
                    </a:lnTo>
                    <a:lnTo>
                      <a:pt x="324" y="780"/>
                    </a:lnTo>
                    <a:lnTo>
                      <a:pt x="316" y="764"/>
                    </a:lnTo>
                    <a:lnTo>
                      <a:pt x="306" y="750"/>
                    </a:lnTo>
                    <a:lnTo>
                      <a:pt x="306" y="750"/>
                    </a:lnTo>
                    <a:lnTo>
                      <a:pt x="298" y="730"/>
                    </a:lnTo>
                    <a:lnTo>
                      <a:pt x="294" y="726"/>
                    </a:lnTo>
                    <a:lnTo>
                      <a:pt x="290" y="722"/>
                    </a:lnTo>
                    <a:lnTo>
                      <a:pt x="286" y="720"/>
                    </a:lnTo>
                    <a:lnTo>
                      <a:pt x="282" y="720"/>
                    </a:lnTo>
                    <a:lnTo>
                      <a:pt x="266" y="720"/>
                    </a:lnTo>
                    <a:lnTo>
                      <a:pt x="266" y="720"/>
                    </a:lnTo>
                    <a:lnTo>
                      <a:pt x="248" y="712"/>
                    </a:lnTo>
                    <a:lnTo>
                      <a:pt x="248" y="712"/>
                    </a:lnTo>
                    <a:lnTo>
                      <a:pt x="224" y="678"/>
                    </a:lnTo>
                    <a:lnTo>
                      <a:pt x="224" y="678"/>
                    </a:lnTo>
                    <a:lnTo>
                      <a:pt x="206" y="626"/>
                    </a:lnTo>
                    <a:lnTo>
                      <a:pt x="206" y="626"/>
                    </a:lnTo>
                    <a:lnTo>
                      <a:pt x="192" y="608"/>
                    </a:lnTo>
                    <a:lnTo>
                      <a:pt x="192" y="608"/>
                    </a:lnTo>
                    <a:lnTo>
                      <a:pt x="178" y="608"/>
                    </a:lnTo>
                    <a:lnTo>
                      <a:pt x="170" y="614"/>
                    </a:lnTo>
                    <a:lnTo>
                      <a:pt x="164" y="620"/>
                    </a:lnTo>
                    <a:lnTo>
                      <a:pt x="162" y="630"/>
                    </a:lnTo>
                    <a:lnTo>
                      <a:pt x="162" y="652"/>
                    </a:lnTo>
                    <a:lnTo>
                      <a:pt x="160" y="662"/>
                    </a:lnTo>
                    <a:lnTo>
                      <a:pt x="156" y="674"/>
                    </a:lnTo>
                    <a:lnTo>
                      <a:pt x="156" y="674"/>
                    </a:lnTo>
                    <a:lnTo>
                      <a:pt x="148" y="670"/>
                    </a:lnTo>
                    <a:lnTo>
                      <a:pt x="148" y="670"/>
                    </a:lnTo>
                    <a:lnTo>
                      <a:pt x="146" y="652"/>
                    </a:lnTo>
                    <a:lnTo>
                      <a:pt x="140" y="634"/>
                    </a:lnTo>
                    <a:lnTo>
                      <a:pt x="134" y="620"/>
                    </a:lnTo>
                    <a:lnTo>
                      <a:pt x="130" y="606"/>
                    </a:lnTo>
                    <a:lnTo>
                      <a:pt x="130" y="606"/>
                    </a:lnTo>
                    <a:lnTo>
                      <a:pt x="134" y="602"/>
                    </a:lnTo>
                    <a:lnTo>
                      <a:pt x="136" y="598"/>
                    </a:lnTo>
                    <a:lnTo>
                      <a:pt x="138" y="590"/>
                    </a:lnTo>
                    <a:lnTo>
                      <a:pt x="138" y="576"/>
                    </a:lnTo>
                    <a:lnTo>
                      <a:pt x="138" y="576"/>
                    </a:lnTo>
                    <a:lnTo>
                      <a:pt x="142" y="538"/>
                    </a:lnTo>
                    <a:lnTo>
                      <a:pt x="142" y="538"/>
                    </a:lnTo>
                    <a:lnTo>
                      <a:pt x="134" y="518"/>
                    </a:lnTo>
                    <a:lnTo>
                      <a:pt x="130" y="500"/>
                    </a:lnTo>
                    <a:lnTo>
                      <a:pt x="128" y="482"/>
                    </a:lnTo>
                    <a:lnTo>
                      <a:pt x="130" y="466"/>
                    </a:lnTo>
                    <a:lnTo>
                      <a:pt x="130" y="466"/>
                    </a:lnTo>
                    <a:lnTo>
                      <a:pt x="140" y="454"/>
                    </a:lnTo>
                    <a:lnTo>
                      <a:pt x="150" y="442"/>
                    </a:lnTo>
                    <a:lnTo>
                      <a:pt x="150" y="442"/>
                    </a:lnTo>
                    <a:lnTo>
                      <a:pt x="146" y="396"/>
                    </a:lnTo>
                    <a:lnTo>
                      <a:pt x="146" y="396"/>
                    </a:lnTo>
                    <a:lnTo>
                      <a:pt x="124" y="364"/>
                    </a:lnTo>
                    <a:lnTo>
                      <a:pt x="124" y="364"/>
                    </a:lnTo>
                    <a:lnTo>
                      <a:pt x="114" y="326"/>
                    </a:lnTo>
                    <a:lnTo>
                      <a:pt x="110" y="312"/>
                    </a:lnTo>
                    <a:lnTo>
                      <a:pt x="104" y="300"/>
                    </a:lnTo>
                    <a:lnTo>
                      <a:pt x="104" y="300"/>
                    </a:lnTo>
                    <a:lnTo>
                      <a:pt x="84" y="276"/>
                    </a:lnTo>
                    <a:lnTo>
                      <a:pt x="68" y="254"/>
                    </a:lnTo>
                    <a:lnTo>
                      <a:pt x="54" y="232"/>
                    </a:lnTo>
                    <a:lnTo>
                      <a:pt x="50" y="222"/>
                    </a:lnTo>
                    <a:lnTo>
                      <a:pt x="48" y="212"/>
                    </a:lnTo>
                    <a:lnTo>
                      <a:pt x="48" y="212"/>
                    </a:lnTo>
                    <a:lnTo>
                      <a:pt x="12" y="188"/>
                    </a:lnTo>
                    <a:lnTo>
                      <a:pt x="12" y="188"/>
                    </a:lnTo>
                    <a:lnTo>
                      <a:pt x="6" y="178"/>
                    </a:lnTo>
                    <a:lnTo>
                      <a:pt x="6" y="178"/>
                    </a:lnTo>
                    <a:lnTo>
                      <a:pt x="0" y="178"/>
                    </a:lnTo>
                    <a:lnTo>
                      <a:pt x="0" y="178"/>
                    </a:lnTo>
                    <a:lnTo>
                      <a:pt x="0" y="154"/>
                    </a:lnTo>
                    <a:lnTo>
                      <a:pt x="0" y="142"/>
                    </a:lnTo>
                    <a:lnTo>
                      <a:pt x="2" y="134"/>
                    </a:lnTo>
                    <a:lnTo>
                      <a:pt x="2" y="134"/>
                    </a:lnTo>
                    <a:lnTo>
                      <a:pt x="10" y="130"/>
                    </a:lnTo>
                    <a:lnTo>
                      <a:pt x="16" y="124"/>
                    </a:lnTo>
                    <a:lnTo>
                      <a:pt x="20" y="118"/>
                    </a:lnTo>
                    <a:lnTo>
                      <a:pt x="22" y="110"/>
                    </a:lnTo>
                    <a:lnTo>
                      <a:pt x="24" y="96"/>
                    </a:lnTo>
                    <a:lnTo>
                      <a:pt x="26" y="80"/>
                    </a:lnTo>
                    <a:lnTo>
                      <a:pt x="26" y="8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74" y="24"/>
                    </a:lnTo>
                    <a:lnTo>
                      <a:pt x="74" y="24"/>
                    </a:lnTo>
                    <a:lnTo>
                      <a:pt x="82" y="28"/>
                    </a:lnTo>
                    <a:lnTo>
                      <a:pt x="92" y="38"/>
                    </a:lnTo>
                    <a:lnTo>
                      <a:pt x="102" y="50"/>
                    </a:lnTo>
                    <a:lnTo>
                      <a:pt x="112" y="64"/>
                    </a:lnTo>
                    <a:lnTo>
                      <a:pt x="112" y="64"/>
                    </a:lnTo>
                    <a:lnTo>
                      <a:pt x="112" y="76"/>
                    </a:lnTo>
                    <a:lnTo>
                      <a:pt x="116" y="88"/>
                    </a:lnTo>
                    <a:lnTo>
                      <a:pt x="122" y="98"/>
                    </a:lnTo>
                    <a:lnTo>
                      <a:pt x="128" y="110"/>
                    </a:lnTo>
                    <a:lnTo>
                      <a:pt x="146" y="132"/>
                    </a:lnTo>
                    <a:lnTo>
                      <a:pt x="166" y="152"/>
                    </a:lnTo>
                    <a:lnTo>
                      <a:pt x="166" y="152"/>
                    </a:lnTo>
                    <a:lnTo>
                      <a:pt x="174" y="152"/>
                    </a:lnTo>
                    <a:lnTo>
                      <a:pt x="182" y="154"/>
                    </a:lnTo>
                    <a:lnTo>
                      <a:pt x="186" y="156"/>
                    </a:lnTo>
                    <a:lnTo>
                      <a:pt x="190" y="158"/>
                    </a:lnTo>
                    <a:lnTo>
                      <a:pt x="200" y="172"/>
                    </a:lnTo>
                    <a:lnTo>
                      <a:pt x="200" y="172"/>
                    </a:lnTo>
                    <a:lnTo>
                      <a:pt x="208" y="170"/>
                    </a:lnTo>
                    <a:lnTo>
                      <a:pt x="216" y="170"/>
                    </a:lnTo>
                    <a:lnTo>
                      <a:pt x="224" y="166"/>
                    </a:lnTo>
                    <a:lnTo>
                      <a:pt x="236" y="158"/>
                    </a:lnTo>
                    <a:lnTo>
                      <a:pt x="236" y="158"/>
                    </a:lnTo>
                    <a:lnTo>
                      <a:pt x="242" y="158"/>
                    </a:lnTo>
                    <a:lnTo>
                      <a:pt x="242" y="158"/>
                    </a:lnTo>
                    <a:lnTo>
                      <a:pt x="248" y="162"/>
                    </a:lnTo>
                    <a:lnTo>
                      <a:pt x="248" y="162"/>
                    </a:lnTo>
                    <a:lnTo>
                      <a:pt x="248" y="166"/>
                    </a:lnTo>
                    <a:lnTo>
                      <a:pt x="250" y="170"/>
                    </a:lnTo>
                    <a:lnTo>
                      <a:pt x="254" y="172"/>
                    </a:lnTo>
                    <a:lnTo>
                      <a:pt x="258" y="174"/>
                    </a:lnTo>
                    <a:lnTo>
                      <a:pt x="270" y="176"/>
                    </a:lnTo>
                    <a:lnTo>
                      <a:pt x="282" y="178"/>
                    </a:lnTo>
                    <a:lnTo>
                      <a:pt x="282" y="178"/>
                    </a:lnTo>
                    <a:lnTo>
                      <a:pt x="290" y="188"/>
                    </a:lnTo>
                    <a:lnTo>
                      <a:pt x="290" y="188"/>
                    </a:lnTo>
                    <a:lnTo>
                      <a:pt x="310" y="188"/>
                    </a:lnTo>
                    <a:lnTo>
                      <a:pt x="310" y="188"/>
                    </a:lnTo>
                    <a:lnTo>
                      <a:pt x="328" y="174"/>
                    </a:lnTo>
                    <a:lnTo>
                      <a:pt x="328" y="174"/>
                    </a:lnTo>
                    <a:lnTo>
                      <a:pt x="374" y="166"/>
                    </a:lnTo>
                    <a:lnTo>
                      <a:pt x="374" y="166"/>
                    </a:lnTo>
                    <a:lnTo>
                      <a:pt x="378" y="160"/>
                    </a:lnTo>
                    <a:lnTo>
                      <a:pt x="382" y="154"/>
                    </a:lnTo>
                    <a:lnTo>
                      <a:pt x="382" y="154"/>
                    </a:lnTo>
                    <a:lnTo>
                      <a:pt x="382" y="142"/>
                    </a:lnTo>
                    <a:lnTo>
                      <a:pt x="378" y="128"/>
                    </a:lnTo>
                    <a:lnTo>
                      <a:pt x="372" y="104"/>
                    </a:lnTo>
                    <a:lnTo>
                      <a:pt x="368" y="92"/>
                    </a:lnTo>
                    <a:lnTo>
                      <a:pt x="366" y="80"/>
                    </a:lnTo>
                    <a:lnTo>
                      <a:pt x="368" y="72"/>
                    </a:lnTo>
                    <a:lnTo>
                      <a:pt x="370" y="66"/>
                    </a:lnTo>
                    <a:lnTo>
                      <a:pt x="370" y="66"/>
                    </a:lnTo>
                    <a:lnTo>
                      <a:pt x="376" y="70"/>
                    </a:lnTo>
                    <a:lnTo>
                      <a:pt x="384" y="78"/>
                    </a:lnTo>
                    <a:lnTo>
                      <a:pt x="392" y="84"/>
                    </a:lnTo>
                    <a:lnTo>
                      <a:pt x="406" y="92"/>
                    </a:lnTo>
                    <a:lnTo>
                      <a:pt x="406" y="92"/>
                    </a:lnTo>
                    <a:lnTo>
                      <a:pt x="412" y="100"/>
                    </a:lnTo>
                    <a:lnTo>
                      <a:pt x="412" y="100"/>
                    </a:lnTo>
                    <a:lnTo>
                      <a:pt x="424" y="104"/>
                    </a:lnTo>
                    <a:lnTo>
                      <a:pt x="438" y="104"/>
                    </a:lnTo>
                    <a:lnTo>
                      <a:pt x="452" y="104"/>
                    </a:lnTo>
                    <a:lnTo>
                      <a:pt x="468" y="100"/>
                    </a:lnTo>
                    <a:lnTo>
                      <a:pt x="468" y="100"/>
                    </a:lnTo>
                    <a:lnTo>
                      <a:pt x="484" y="84"/>
                    </a:lnTo>
                    <a:lnTo>
                      <a:pt x="484" y="84"/>
                    </a:lnTo>
                    <a:lnTo>
                      <a:pt x="482" y="64"/>
                    </a:lnTo>
                    <a:lnTo>
                      <a:pt x="478" y="50"/>
                    </a:lnTo>
                    <a:lnTo>
                      <a:pt x="474" y="40"/>
                    </a:lnTo>
                    <a:lnTo>
                      <a:pt x="472" y="30"/>
                    </a:lnTo>
                    <a:lnTo>
                      <a:pt x="472" y="30"/>
                    </a:lnTo>
                    <a:lnTo>
                      <a:pt x="482" y="18"/>
                    </a:lnTo>
                    <a:lnTo>
                      <a:pt x="494" y="8"/>
                    </a:lnTo>
                    <a:lnTo>
                      <a:pt x="502" y="2"/>
                    </a:lnTo>
                    <a:lnTo>
                      <a:pt x="508" y="0"/>
                    </a:lnTo>
                    <a:lnTo>
                      <a:pt x="516" y="0"/>
                    </a:lnTo>
                    <a:lnTo>
                      <a:pt x="526" y="4"/>
                    </a:lnTo>
                    <a:lnTo>
                      <a:pt x="526" y="4"/>
                    </a:lnTo>
                    <a:lnTo>
                      <a:pt x="530" y="16"/>
                    </a:lnTo>
                    <a:lnTo>
                      <a:pt x="536" y="26"/>
                    </a:lnTo>
                    <a:lnTo>
                      <a:pt x="546" y="36"/>
                    </a:lnTo>
                    <a:lnTo>
                      <a:pt x="562" y="50"/>
                    </a:lnTo>
                    <a:lnTo>
                      <a:pt x="562" y="50"/>
                    </a:lnTo>
                    <a:lnTo>
                      <a:pt x="588" y="60"/>
                    </a:lnTo>
                    <a:lnTo>
                      <a:pt x="588" y="60"/>
                    </a:lnTo>
                    <a:lnTo>
                      <a:pt x="598" y="72"/>
                    </a:lnTo>
                    <a:lnTo>
                      <a:pt x="612" y="84"/>
                    </a:lnTo>
                    <a:lnTo>
                      <a:pt x="628" y="98"/>
                    </a:lnTo>
                    <a:lnTo>
                      <a:pt x="636" y="106"/>
                    </a:lnTo>
                    <a:lnTo>
                      <a:pt x="642" y="118"/>
                    </a:lnTo>
                    <a:lnTo>
                      <a:pt x="642" y="118"/>
                    </a:lnTo>
                    <a:lnTo>
                      <a:pt x="650" y="138"/>
                    </a:lnTo>
                    <a:lnTo>
                      <a:pt x="650" y="138"/>
                    </a:lnTo>
                    <a:lnTo>
                      <a:pt x="656" y="150"/>
                    </a:lnTo>
                    <a:lnTo>
                      <a:pt x="666" y="164"/>
                    </a:lnTo>
                    <a:lnTo>
                      <a:pt x="678" y="176"/>
                    </a:lnTo>
                    <a:lnTo>
                      <a:pt x="686" y="182"/>
                    </a:lnTo>
                    <a:lnTo>
                      <a:pt x="694" y="184"/>
                    </a:lnTo>
                    <a:lnTo>
                      <a:pt x="694" y="184"/>
                    </a:lnTo>
                    <a:lnTo>
                      <a:pt x="764" y="184"/>
                    </a:lnTo>
                    <a:lnTo>
                      <a:pt x="764" y="184"/>
                    </a:lnTo>
                    <a:lnTo>
                      <a:pt x="774" y="178"/>
                    </a:lnTo>
                    <a:lnTo>
                      <a:pt x="786" y="172"/>
                    </a:lnTo>
                    <a:lnTo>
                      <a:pt x="798" y="168"/>
                    </a:lnTo>
                    <a:lnTo>
                      <a:pt x="812" y="168"/>
                    </a:lnTo>
                    <a:lnTo>
                      <a:pt x="812" y="168"/>
                    </a:lnTo>
                    <a:lnTo>
                      <a:pt x="858" y="184"/>
                    </a:lnTo>
                    <a:lnTo>
                      <a:pt x="858" y="184"/>
                    </a:lnTo>
                    <a:lnTo>
                      <a:pt x="900" y="184"/>
                    </a:lnTo>
                    <a:lnTo>
                      <a:pt x="900" y="184"/>
                    </a:lnTo>
                    <a:lnTo>
                      <a:pt x="920" y="202"/>
                    </a:lnTo>
                    <a:lnTo>
                      <a:pt x="932" y="208"/>
                    </a:lnTo>
                    <a:lnTo>
                      <a:pt x="952" y="210"/>
                    </a:lnTo>
                    <a:lnTo>
                      <a:pt x="952" y="210"/>
                    </a:lnTo>
                    <a:lnTo>
                      <a:pt x="972" y="228"/>
                    </a:lnTo>
                    <a:lnTo>
                      <a:pt x="972" y="228"/>
                    </a:lnTo>
                    <a:lnTo>
                      <a:pt x="972" y="278"/>
                    </a:lnTo>
                    <a:lnTo>
                      <a:pt x="972" y="278"/>
                    </a:lnTo>
                    <a:lnTo>
                      <a:pt x="958" y="296"/>
                    </a:lnTo>
                    <a:lnTo>
                      <a:pt x="946" y="316"/>
                    </a:lnTo>
                    <a:lnTo>
                      <a:pt x="938" y="336"/>
                    </a:lnTo>
                    <a:lnTo>
                      <a:pt x="930" y="358"/>
                    </a:lnTo>
                    <a:lnTo>
                      <a:pt x="930" y="358"/>
                    </a:lnTo>
                    <a:lnTo>
                      <a:pt x="908" y="388"/>
                    </a:lnTo>
                    <a:lnTo>
                      <a:pt x="880" y="418"/>
                    </a:lnTo>
                    <a:lnTo>
                      <a:pt x="880" y="418"/>
                    </a:lnTo>
                    <a:lnTo>
                      <a:pt x="866" y="422"/>
                    </a:lnTo>
                    <a:lnTo>
                      <a:pt x="856" y="422"/>
                    </a:lnTo>
                    <a:lnTo>
                      <a:pt x="846" y="420"/>
                    </a:lnTo>
                    <a:lnTo>
                      <a:pt x="840" y="418"/>
                    </a:lnTo>
                    <a:lnTo>
                      <a:pt x="828" y="406"/>
                    </a:lnTo>
                    <a:lnTo>
                      <a:pt x="812" y="394"/>
                    </a:lnTo>
                    <a:lnTo>
                      <a:pt x="812" y="394"/>
                    </a:lnTo>
                    <a:lnTo>
                      <a:pt x="806" y="388"/>
                    </a:lnTo>
                    <a:lnTo>
                      <a:pt x="800" y="382"/>
                    </a:lnTo>
                    <a:lnTo>
                      <a:pt x="788" y="376"/>
                    </a:lnTo>
                    <a:lnTo>
                      <a:pt x="778" y="374"/>
                    </a:lnTo>
                    <a:lnTo>
                      <a:pt x="768" y="374"/>
                    </a:lnTo>
                    <a:lnTo>
                      <a:pt x="768" y="374"/>
                    </a:lnTo>
                    <a:lnTo>
                      <a:pt x="764" y="382"/>
                    </a:lnTo>
                    <a:lnTo>
                      <a:pt x="764" y="382"/>
                    </a:lnTo>
                    <a:lnTo>
                      <a:pt x="764" y="422"/>
                    </a:lnTo>
                    <a:lnTo>
                      <a:pt x="764" y="422"/>
                    </a:lnTo>
                    <a:lnTo>
                      <a:pt x="768" y="434"/>
                    </a:lnTo>
                    <a:lnTo>
                      <a:pt x="772" y="446"/>
                    </a:lnTo>
                    <a:lnTo>
                      <a:pt x="772" y="460"/>
                    </a:lnTo>
                    <a:lnTo>
                      <a:pt x="772" y="478"/>
                    </a:lnTo>
                    <a:lnTo>
                      <a:pt x="772" y="478"/>
                    </a:lnTo>
                    <a:lnTo>
                      <a:pt x="770" y="492"/>
                    </a:lnTo>
                    <a:lnTo>
                      <a:pt x="766" y="510"/>
                    </a:lnTo>
                    <a:lnTo>
                      <a:pt x="766" y="528"/>
                    </a:lnTo>
                    <a:lnTo>
                      <a:pt x="768" y="548"/>
                    </a:lnTo>
                    <a:lnTo>
                      <a:pt x="768" y="548"/>
                    </a:lnTo>
                    <a:lnTo>
                      <a:pt x="784" y="564"/>
                    </a:lnTo>
                    <a:lnTo>
                      <a:pt x="784" y="564"/>
                    </a:lnTo>
                    <a:lnTo>
                      <a:pt x="790" y="568"/>
                    </a:lnTo>
                    <a:lnTo>
                      <a:pt x="796" y="574"/>
                    </a:lnTo>
                    <a:lnTo>
                      <a:pt x="802" y="582"/>
                    </a:lnTo>
                    <a:lnTo>
                      <a:pt x="808" y="592"/>
                    </a:lnTo>
                    <a:lnTo>
                      <a:pt x="810" y="602"/>
                    </a:lnTo>
                    <a:lnTo>
                      <a:pt x="810" y="612"/>
                    </a:lnTo>
                    <a:lnTo>
                      <a:pt x="808" y="622"/>
                    </a:lnTo>
                    <a:lnTo>
                      <a:pt x="800" y="632"/>
                    </a:lnTo>
                    <a:lnTo>
                      <a:pt x="800" y="632"/>
                    </a:lnTo>
                    <a:lnTo>
                      <a:pt x="786" y="640"/>
                    </a:lnTo>
                    <a:lnTo>
                      <a:pt x="780" y="646"/>
                    </a:lnTo>
                    <a:lnTo>
                      <a:pt x="778" y="650"/>
                    </a:lnTo>
                    <a:lnTo>
                      <a:pt x="776" y="656"/>
                    </a:lnTo>
                    <a:lnTo>
                      <a:pt x="776" y="674"/>
                    </a:lnTo>
                    <a:lnTo>
                      <a:pt x="776" y="674"/>
                    </a:lnTo>
                    <a:lnTo>
                      <a:pt x="782" y="680"/>
                    </a:lnTo>
                    <a:lnTo>
                      <a:pt x="788" y="686"/>
                    </a:lnTo>
                    <a:lnTo>
                      <a:pt x="806" y="694"/>
                    </a:lnTo>
                    <a:lnTo>
                      <a:pt x="828" y="702"/>
                    </a:lnTo>
                    <a:lnTo>
                      <a:pt x="840" y="710"/>
                    </a:lnTo>
                    <a:lnTo>
                      <a:pt x="850" y="718"/>
                    </a:lnTo>
                    <a:lnTo>
                      <a:pt x="850" y="718"/>
                    </a:lnTo>
                    <a:lnTo>
                      <a:pt x="848" y="740"/>
                    </a:lnTo>
                    <a:lnTo>
                      <a:pt x="846" y="752"/>
                    </a:lnTo>
                    <a:lnTo>
                      <a:pt x="842" y="756"/>
                    </a:lnTo>
                    <a:lnTo>
                      <a:pt x="840" y="762"/>
                    </a:lnTo>
                    <a:lnTo>
                      <a:pt x="840" y="762"/>
                    </a:lnTo>
                    <a:lnTo>
                      <a:pt x="818" y="760"/>
                    </a:lnTo>
                    <a:lnTo>
                      <a:pt x="796" y="758"/>
                    </a:lnTo>
                    <a:lnTo>
                      <a:pt x="778" y="754"/>
                    </a:lnTo>
                    <a:lnTo>
                      <a:pt x="764" y="748"/>
                    </a:lnTo>
                    <a:lnTo>
                      <a:pt x="764" y="748"/>
                    </a:lnTo>
                    <a:lnTo>
                      <a:pt x="762" y="734"/>
                    </a:lnTo>
                    <a:lnTo>
                      <a:pt x="760" y="722"/>
                    </a:lnTo>
                    <a:lnTo>
                      <a:pt x="756" y="712"/>
                    </a:lnTo>
                    <a:lnTo>
                      <a:pt x="752" y="702"/>
                    </a:lnTo>
                    <a:lnTo>
                      <a:pt x="752" y="702"/>
                    </a:lnTo>
                    <a:lnTo>
                      <a:pt x="744" y="704"/>
                    </a:lnTo>
                    <a:lnTo>
                      <a:pt x="736" y="704"/>
                    </a:lnTo>
                    <a:lnTo>
                      <a:pt x="726" y="710"/>
                    </a:lnTo>
                    <a:lnTo>
                      <a:pt x="716" y="718"/>
                    </a:lnTo>
                    <a:lnTo>
                      <a:pt x="706" y="724"/>
                    </a:lnTo>
                    <a:lnTo>
                      <a:pt x="706" y="724"/>
                    </a:lnTo>
                    <a:lnTo>
                      <a:pt x="680" y="724"/>
                    </a:lnTo>
                    <a:lnTo>
                      <a:pt x="680" y="724"/>
                    </a:lnTo>
                    <a:lnTo>
                      <a:pt x="670" y="716"/>
                    </a:lnTo>
                    <a:lnTo>
                      <a:pt x="662" y="706"/>
                    </a:lnTo>
                    <a:lnTo>
                      <a:pt x="656" y="698"/>
                    </a:lnTo>
                    <a:lnTo>
                      <a:pt x="652" y="688"/>
                    </a:lnTo>
                    <a:lnTo>
                      <a:pt x="646" y="668"/>
                    </a:lnTo>
                    <a:lnTo>
                      <a:pt x="642" y="652"/>
                    </a:lnTo>
                    <a:lnTo>
                      <a:pt x="642" y="652"/>
                    </a:lnTo>
                    <a:lnTo>
                      <a:pt x="630" y="636"/>
                    </a:lnTo>
                    <a:lnTo>
                      <a:pt x="630" y="636"/>
                    </a:lnTo>
                    <a:lnTo>
                      <a:pt x="604" y="636"/>
                    </a:lnTo>
                    <a:lnTo>
                      <a:pt x="594" y="636"/>
                    </a:lnTo>
                    <a:lnTo>
                      <a:pt x="588" y="638"/>
                    </a:lnTo>
                    <a:lnTo>
                      <a:pt x="582" y="642"/>
                    </a:lnTo>
                    <a:lnTo>
                      <a:pt x="578" y="648"/>
                    </a:lnTo>
                    <a:lnTo>
                      <a:pt x="574" y="658"/>
                    </a:lnTo>
                    <a:lnTo>
                      <a:pt x="572" y="670"/>
                    </a:lnTo>
                    <a:lnTo>
                      <a:pt x="572" y="670"/>
                    </a:lnTo>
                    <a:lnTo>
                      <a:pt x="564" y="676"/>
                    </a:lnTo>
                    <a:lnTo>
                      <a:pt x="556" y="680"/>
                    </a:lnTo>
                    <a:lnTo>
                      <a:pt x="550" y="682"/>
                    </a:lnTo>
                    <a:lnTo>
                      <a:pt x="542" y="686"/>
                    </a:lnTo>
                    <a:lnTo>
                      <a:pt x="542" y="686"/>
                    </a:lnTo>
                    <a:lnTo>
                      <a:pt x="542" y="704"/>
                    </a:lnTo>
                    <a:lnTo>
                      <a:pt x="542" y="704"/>
                    </a:lnTo>
                    <a:lnTo>
                      <a:pt x="550" y="712"/>
                    </a:lnTo>
                    <a:lnTo>
                      <a:pt x="558" y="726"/>
                    </a:lnTo>
                    <a:lnTo>
                      <a:pt x="562" y="732"/>
                    </a:lnTo>
                    <a:lnTo>
                      <a:pt x="564" y="740"/>
                    </a:lnTo>
                    <a:lnTo>
                      <a:pt x="564" y="748"/>
                    </a:lnTo>
                    <a:lnTo>
                      <a:pt x="562" y="758"/>
                    </a:lnTo>
                    <a:lnTo>
                      <a:pt x="562" y="758"/>
                    </a:lnTo>
                    <a:lnTo>
                      <a:pt x="558" y="766"/>
                    </a:lnTo>
                    <a:lnTo>
                      <a:pt x="552" y="772"/>
                    </a:lnTo>
                    <a:lnTo>
                      <a:pt x="536" y="782"/>
                    </a:lnTo>
                    <a:lnTo>
                      <a:pt x="508" y="800"/>
                    </a:lnTo>
                    <a:lnTo>
                      <a:pt x="508" y="800"/>
                    </a:lnTo>
                    <a:lnTo>
                      <a:pt x="500" y="810"/>
                    </a:lnTo>
                    <a:lnTo>
                      <a:pt x="500" y="810"/>
                    </a:lnTo>
                    <a:lnTo>
                      <a:pt x="500" y="850"/>
                    </a:lnTo>
                    <a:lnTo>
                      <a:pt x="500" y="850"/>
                    </a:lnTo>
                    <a:lnTo>
                      <a:pt x="504" y="856"/>
                    </a:lnTo>
                    <a:lnTo>
                      <a:pt x="508" y="860"/>
                    </a:lnTo>
                    <a:lnTo>
                      <a:pt x="518" y="866"/>
                    </a:lnTo>
                    <a:lnTo>
                      <a:pt x="522" y="870"/>
                    </a:lnTo>
                    <a:lnTo>
                      <a:pt x="526" y="878"/>
                    </a:lnTo>
                    <a:lnTo>
                      <a:pt x="528" y="888"/>
                    </a:lnTo>
                    <a:lnTo>
                      <a:pt x="530" y="902"/>
                    </a:lnTo>
                    <a:lnTo>
                      <a:pt x="530" y="902"/>
                    </a:lnTo>
                    <a:lnTo>
                      <a:pt x="522" y="918"/>
                    </a:lnTo>
                    <a:lnTo>
                      <a:pt x="522" y="918"/>
                    </a:lnTo>
                    <a:lnTo>
                      <a:pt x="510" y="924"/>
                    </a:lnTo>
                    <a:lnTo>
                      <a:pt x="498" y="930"/>
                    </a:lnTo>
                    <a:lnTo>
                      <a:pt x="498" y="930"/>
                    </a:lnTo>
                    <a:lnTo>
                      <a:pt x="432" y="956"/>
                    </a:lnTo>
                    <a:lnTo>
                      <a:pt x="432" y="95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33" name="Freeform 19"/>
              <p:cNvSpPr/>
              <p:nvPr/>
            </p:nvSpPr>
            <p:spPr bwMode="auto">
              <a:xfrm>
                <a:off x="550" y="2060"/>
                <a:ext cx="1950" cy="1194"/>
              </a:xfrm>
              <a:custGeom>
                <a:avLst/>
                <a:gdLst>
                  <a:gd name="T0" fmla="*/ 1244 w 1950"/>
                  <a:gd name="T1" fmla="*/ 1192 h 1194"/>
                  <a:gd name="T2" fmla="*/ 1218 w 1950"/>
                  <a:gd name="T3" fmla="*/ 1156 h 1194"/>
                  <a:gd name="T4" fmla="*/ 1200 w 1950"/>
                  <a:gd name="T5" fmla="*/ 1100 h 1194"/>
                  <a:gd name="T6" fmla="*/ 1152 w 1950"/>
                  <a:gd name="T7" fmla="*/ 1058 h 1194"/>
                  <a:gd name="T8" fmla="*/ 1050 w 1950"/>
                  <a:gd name="T9" fmla="*/ 1000 h 1194"/>
                  <a:gd name="T10" fmla="*/ 970 w 1950"/>
                  <a:gd name="T11" fmla="*/ 1022 h 1194"/>
                  <a:gd name="T12" fmla="*/ 928 w 1950"/>
                  <a:gd name="T13" fmla="*/ 1096 h 1194"/>
                  <a:gd name="T14" fmla="*/ 898 w 1950"/>
                  <a:gd name="T15" fmla="*/ 1042 h 1194"/>
                  <a:gd name="T16" fmla="*/ 872 w 1950"/>
                  <a:gd name="T17" fmla="*/ 992 h 1194"/>
                  <a:gd name="T18" fmla="*/ 754 w 1950"/>
                  <a:gd name="T19" fmla="*/ 1010 h 1194"/>
                  <a:gd name="T20" fmla="*/ 634 w 1950"/>
                  <a:gd name="T21" fmla="*/ 966 h 1194"/>
                  <a:gd name="T22" fmla="*/ 580 w 1950"/>
                  <a:gd name="T23" fmla="*/ 900 h 1194"/>
                  <a:gd name="T24" fmla="*/ 492 w 1950"/>
                  <a:gd name="T25" fmla="*/ 842 h 1194"/>
                  <a:gd name="T26" fmla="*/ 468 w 1950"/>
                  <a:gd name="T27" fmla="*/ 764 h 1194"/>
                  <a:gd name="T28" fmla="*/ 390 w 1950"/>
                  <a:gd name="T29" fmla="*/ 726 h 1194"/>
                  <a:gd name="T30" fmla="*/ 284 w 1950"/>
                  <a:gd name="T31" fmla="*/ 610 h 1194"/>
                  <a:gd name="T32" fmla="*/ 182 w 1950"/>
                  <a:gd name="T33" fmla="*/ 630 h 1194"/>
                  <a:gd name="T34" fmla="*/ 142 w 1950"/>
                  <a:gd name="T35" fmla="*/ 552 h 1194"/>
                  <a:gd name="T36" fmla="*/ 12 w 1950"/>
                  <a:gd name="T37" fmla="*/ 454 h 1194"/>
                  <a:gd name="T38" fmla="*/ 8 w 1950"/>
                  <a:gd name="T39" fmla="*/ 412 h 1194"/>
                  <a:gd name="T40" fmla="*/ 16 w 1950"/>
                  <a:gd name="T41" fmla="*/ 290 h 1194"/>
                  <a:gd name="T42" fmla="*/ 54 w 1950"/>
                  <a:gd name="T43" fmla="*/ 300 h 1194"/>
                  <a:gd name="T44" fmla="*/ 104 w 1950"/>
                  <a:gd name="T45" fmla="*/ 280 h 1194"/>
                  <a:gd name="T46" fmla="*/ 78 w 1950"/>
                  <a:gd name="T47" fmla="*/ 126 h 1194"/>
                  <a:gd name="T48" fmla="*/ 146 w 1950"/>
                  <a:gd name="T49" fmla="*/ 98 h 1194"/>
                  <a:gd name="T50" fmla="*/ 216 w 1950"/>
                  <a:gd name="T51" fmla="*/ 72 h 1194"/>
                  <a:gd name="T52" fmla="*/ 304 w 1950"/>
                  <a:gd name="T53" fmla="*/ 6 h 1194"/>
                  <a:gd name="T54" fmla="*/ 386 w 1950"/>
                  <a:gd name="T55" fmla="*/ 48 h 1194"/>
                  <a:gd name="T56" fmla="*/ 470 w 1950"/>
                  <a:gd name="T57" fmla="*/ 10 h 1194"/>
                  <a:gd name="T58" fmla="*/ 510 w 1950"/>
                  <a:gd name="T59" fmla="*/ 56 h 1194"/>
                  <a:gd name="T60" fmla="*/ 622 w 1950"/>
                  <a:gd name="T61" fmla="*/ 72 h 1194"/>
                  <a:gd name="T62" fmla="*/ 710 w 1950"/>
                  <a:gd name="T63" fmla="*/ 56 h 1194"/>
                  <a:gd name="T64" fmla="*/ 804 w 1950"/>
                  <a:gd name="T65" fmla="*/ 44 h 1194"/>
                  <a:gd name="T66" fmla="*/ 898 w 1950"/>
                  <a:gd name="T67" fmla="*/ 30 h 1194"/>
                  <a:gd name="T68" fmla="*/ 1046 w 1950"/>
                  <a:gd name="T69" fmla="*/ 38 h 1194"/>
                  <a:gd name="T70" fmla="*/ 1106 w 1950"/>
                  <a:gd name="T71" fmla="*/ 114 h 1194"/>
                  <a:gd name="T72" fmla="*/ 1092 w 1950"/>
                  <a:gd name="T73" fmla="*/ 220 h 1194"/>
                  <a:gd name="T74" fmla="*/ 1118 w 1950"/>
                  <a:gd name="T75" fmla="*/ 378 h 1194"/>
                  <a:gd name="T76" fmla="*/ 1192 w 1950"/>
                  <a:gd name="T77" fmla="*/ 440 h 1194"/>
                  <a:gd name="T78" fmla="*/ 1308 w 1950"/>
                  <a:gd name="T79" fmla="*/ 502 h 1194"/>
                  <a:gd name="T80" fmla="*/ 1406 w 1950"/>
                  <a:gd name="T81" fmla="*/ 546 h 1194"/>
                  <a:gd name="T82" fmla="*/ 1586 w 1950"/>
                  <a:gd name="T83" fmla="*/ 576 h 1194"/>
                  <a:gd name="T84" fmla="*/ 1666 w 1950"/>
                  <a:gd name="T85" fmla="*/ 682 h 1194"/>
                  <a:gd name="T86" fmla="*/ 1706 w 1950"/>
                  <a:gd name="T87" fmla="*/ 676 h 1194"/>
                  <a:gd name="T88" fmla="*/ 1794 w 1950"/>
                  <a:gd name="T89" fmla="*/ 616 h 1194"/>
                  <a:gd name="T90" fmla="*/ 1848 w 1950"/>
                  <a:gd name="T91" fmla="*/ 632 h 1194"/>
                  <a:gd name="T92" fmla="*/ 1926 w 1950"/>
                  <a:gd name="T93" fmla="*/ 788 h 1194"/>
                  <a:gd name="T94" fmla="*/ 1930 w 1950"/>
                  <a:gd name="T95" fmla="*/ 878 h 1194"/>
                  <a:gd name="T96" fmla="*/ 1940 w 1950"/>
                  <a:gd name="T97" fmla="*/ 976 h 1194"/>
                  <a:gd name="T98" fmla="*/ 1930 w 1950"/>
                  <a:gd name="T99" fmla="*/ 1002 h 1194"/>
                  <a:gd name="T100" fmla="*/ 1872 w 1950"/>
                  <a:gd name="T101" fmla="*/ 1006 h 1194"/>
                  <a:gd name="T102" fmla="*/ 1866 w 1950"/>
                  <a:gd name="T103" fmla="*/ 1096 h 1194"/>
                  <a:gd name="T104" fmla="*/ 1772 w 1950"/>
                  <a:gd name="T105" fmla="*/ 1052 h 1194"/>
                  <a:gd name="T106" fmla="*/ 1744 w 1950"/>
                  <a:gd name="T107" fmla="*/ 1124 h 1194"/>
                  <a:gd name="T108" fmla="*/ 1696 w 1950"/>
                  <a:gd name="T109" fmla="*/ 1086 h 1194"/>
                  <a:gd name="T110" fmla="*/ 1594 w 1950"/>
                  <a:gd name="T111" fmla="*/ 1048 h 1194"/>
                  <a:gd name="T112" fmla="*/ 1498 w 1950"/>
                  <a:gd name="T113" fmla="*/ 1102 h 1194"/>
                  <a:gd name="T114" fmla="*/ 1430 w 1950"/>
                  <a:gd name="T115" fmla="*/ 1144 h 1194"/>
                  <a:gd name="T116" fmla="*/ 1342 w 1950"/>
                  <a:gd name="T117" fmla="*/ 1194 h 1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950" h="1194">
                    <a:moveTo>
                      <a:pt x="1342" y="1194"/>
                    </a:moveTo>
                    <a:lnTo>
                      <a:pt x="1342" y="1194"/>
                    </a:lnTo>
                    <a:lnTo>
                      <a:pt x="1336" y="1192"/>
                    </a:lnTo>
                    <a:lnTo>
                      <a:pt x="1324" y="1188"/>
                    </a:lnTo>
                    <a:lnTo>
                      <a:pt x="1298" y="1186"/>
                    </a:lnTo>
                    <a:lnTo>
                      <a:pt x="1258" y="1186"/>
                    </a:lnTo>
                    <a:lnTo>
                      <a:pt x="1258" y="1186"/>
                    </a:lnTo>
                    <a:lnTo>
                      <a:pt x="1244" y="1192"/>
                    </a:lnTo>
                    <a:lnTo>
                      <a:pt x="1244" y="1192"/>
                    </a:lnTo>
                    <a:lnTo>
                      <a:pt x="1226" y="1188"/>
                    </a:lnTo>
                    <a:lnTo>
                      <a:pt x="1216" y="1184"/>
                    </a:lnTo>
                    <a:lnTo>
                      <a:pt x="1212" y="1182"/>
                    </a:lnTo>
                    <a:lnTo>
                      <a:pt x="1210" y="1180"/>
                    </a:lnTo>
                    <a:lnTo>
                      <a:pt x="1210" y="1172"/>
                    </a:lnTo>
                    <a:lnTo>
                      <a:pt x="1214" y="1164"/>
                    </a:lnTo>
                    <a:lnTo>
                      <a:pt x="1218" y="1156"/>
                    </a:lnTo>
                    <a:lnTo>
                      <a:pt x="1224" y="1146"/>
                    </a:lnTo>
                    <a:lnTo>
                      <a:pt x="1228" y="1136"/>
                    </a:lnTo>
                    <a:lnTo>
                      <a:pt x="1228" y="1136"/>
                    </a:lnTo>
                    <a:lnTo>
                      <a:pt x="1228" y="1114"/>
                    </a:lnTo>
                    <a:lnTo>
                      <a:pt x="1228" y="1114"/>
                    </a:lnTo>
                    <a:lnTo>
                      <a:pt x="1216" y="1108"/>
                    </a:lnTo>
                    <a:lnTo>
                      <a:pt x="1206" y="1104"/>
                    </a:lnTo>
                    <a:lnTo>
                      <a:pt x="1200" y="1100"/>
                    </a:lnTo>
                    <a:lnTo>
                      <a:pt x="1194" y="1094"/>
                    </a:lnTo>
                    <a:lnTo>
                      <a:pt x="1192" y="1088"/>
                    </a:lnTo>
                    <a:lnTo>
                      <a:pt x="1190" y="1082"/>
                    </a:lnTo>
                    <a:lnTo>
                      <a:pt x="1186" y="1068"/>
                    </a:lnTo>
                    <a:lnTo>
                      <a:pt x="1186" y="1068"/>
                    </a:lnTo>
                    <a:lnTo>
                      <a:pt x="1180" y="1058"/>
                    </a:lnTo>
                    <a:lnTo>
                      <a:pt x="1180" y="1058"/>
                    </a:lnTo>
                    <a:lnTo>
                      <a:pt x="1152" y="1058"/>
                    </a:lnTo>
                    <a:lnTo>
                      <a:pt x="1128" y="1052"/>
                    </a:lnTo>
                    <a:lnTo>
                      <a:pt x="1128" y="1052"/>
                    </a:lnTo>
                    <a:lnTo>
                      <a:pt x="1112" y="1028"/>
                    </a:lnTo>
                    <a:lnTo>
                      <a:pt x="1112" y="1028"/>
                    </a:lnTo>
                    <a:lnTo>
                      <a:pt x="1092" y="1022"/>
                    </a:lnTo>
                    <a:lnTo>
                      <a:pt x="1074" y="1014"/>
                    </a:lnTo>
                    <a:lnTo>
                      <a:pt x="1060" y="1006"/>
                    </a:lnTo>
                    <a:lnTo>
                      <a:pt x="1050" y="1000"/>
                    </a:lnTo>
                    <a:lnTo>
                      <a:pt x="1050" y="1000"/>
                    </a:lnTo>
                    <a:lnTo>
                      <a:pt x="1038" y="994"/>
                    </a:lnTo>
                    <a:lnTo>
                      <a:pt x="1038" y="994"/>
                    </a:lnTo>
                    <a:lnTo>
                      <a:pt x="1002" y="994"/>
                    </a:lnTo>
                    <a:lnTo>
                      <a:pt x="1002" y="994"/>
                    </a:lnTo>
                    <a:lnTo>
                      <a:pt x="992" y="1002"/>
                    </a:lnTo>
                    <a:lnTo>
                      <a:pt x="982" y="1012"/>
                    </a:lnTo>
                    <a:lnTo>
                      <a:pt x="970" y="1022"/>
                    </a:lnTo>
                    <a:lnTo>
                      <a:pt x="956" y="1028"/>
                    </a:lnTo>
                    <a:lnTo>
                      <a:pt x="956" y="1028"/>
                    </a:lnTo>
                    <a:lnTo>
                      <a:pt x="944" y="1040"/>
                    </a:lnTo>
                    <a:lnTo>
                      <a:pt x="944" y="1040"/>
                    </a:lnTo>
                    <a:lnTo>
                      <a:pt x="936" y="1056"/>
                    </a:lnTo>
                    <a:lnTo>
                      <a:pt x="936" y="1056"/>
                    </a:lnTo>
                    <a:lnTo>
                      <a:pt x="932" y="1076"/>
                    </a:lnTo>
                    <a:lnTo>
                      <a:pt x="928" y="1096"/>
                    </a:lnTo>
                    <a:lnTo>
                      <a:pt x="928" y="1096"/>
                    </a:lnTo>
                    <a:lnTo>
                      <a:pt x="912" y="1092"/>
                    </a:lnTo>
                    <a:lnTo>
                      <a:pt x="906" y="1090"/>
                    </a:lnTo>
                    <a:lnTo>
                      <a:pt x="902" y="1086"/>
                    </a:lnTo>
                    <a:lnTo>
                      <a:pt x="896" y="1076"/>
                    </a:lnTo>
                    <a:lnTo>
                      <a:pt x="894" y="1066"/>
                    </a:lnTo>
                    <a:lnTo>
                      <a:pt x="894" y="1054"/>
                    </a:lnTo>
                    <a:lnTo>
                      <a:pt x="898" y="1042"/>
                    </a:lnTo>
                    <a:lnTo>
                      <a:pt x="902" y="1030"/>
                    </a:lnTo>
                    <a:lnTo>
                      <a:pt x="908" y="1020"/>
                    </a:lnTo>
                    <a:lnTo>
                      <a:pt x="908" y="1020"/>
                    </a:lnTo>
                    <a:lnTo>
                      <a:pt x="908" y="1004"/>
                    </a:lnTo>
                    <a:lnTo>
                      <a:pt x="908" y="1004"/>
                    </a:lnTo>
                    <a:lnTo>
                      <a:pt x="894" y="996"/>
                    </a:lnTo>
                    <a:lnTo>
                      <a:pt x="886" y="992"/>
                    </a:lnTo>
                    <a:lnTo>
                      <a:pt x="872" y="992"/>
                    </a:lnTo>
                    <a:lnTo>
                      <a:pt x="872" y="992"/>
                    </a:lnTo>
                    <a:lnTo>
                      <a:pt x="822" y="1002"/>
                    </a:lnTo>
                    <a:lnTo>
                      <a:pt x="802" y="1008"/>
                    </a:lnTo>
                    <a:lnTo>
                      <a:pt x="782" y="1018"/>
                    </a:lnTo>
                    <a:lnTo>
                      <a:pt x="782" y="1018"/>
                    </a:lnTo>
                    <a:lnTo>
                      <a:pt x="772" y="1016"/>
                    </a:lnTo>
                    <a:lnTo>
                      <a:pt x="762" y="1014"/>
                    </a:lnTo>
                    <a:lnTo>
                      <a:pt x="754" y="1010"/>
                    </a:lnTo>
                    <a:lnTo>
                      <a:pt x="748" y="1006"/>
                    </a:lnTo>
                    <a:lnTo>
                      <a:pt x="736" y="994"/>
                    </a:lnTo>
                    <a:lnTo>
                      <a:pt x="728" y="982"/>
                    </a:lnTo>
                    <a:lnTo>
                      <a:pt x="728" y="982"/>
                    </a:lnTo>
                    <a:lnTo>
                      <a:pt x="714" y="966"/>
                    </a:lnTo>
                    <a:lnTo>
                      <a:pt x="714" y="966"/>
                    </a:lnTo>
                    <a:lnTo>
                      <a:pt x="634" y="966"/>
                    </a:lnTo>
                    <a:lnTo>
                      <a:pt x="634" y="966"/>
                    </a:lnTo>
                    <a:lnTo>
                      <a:pt x="626" y="960"/>
                    </a:lnTo>
                    <a:lnTo>
                      <a:pt x="620" y="954"/>
                    </a:lnTo>
                    <a:lnTo>
                      <a:pt x="612" y="938"/>
                    </a:lnTo>
                    <a:lnTo>
                      <a:pt x="606" y="922"/>
                    </a:lnTo>
                    <a:lnTo>
                      <a:pt x="600" y="908"/>
                    </a:lnTo>
                    <a:lnTo>
                      <a:pt x="600" y="908"/>
                    </a:lnTo>
                    <a:lnTo>
                      <a:pt x="584" y="904"/>
                    </a:lnTo>
                    <a:lnTo>
                      <a:pt x="580" y="900"/>
                    </a:lnTo>
                    <a:lnTo>
                      <a:pt x="576" y="894"/>
                    </a:lnTo>
                    <a:lnTo>
                      <a:pt x="576" y="894"/>
                    </a:lnTo>
                    <a:lnTo>
                      <a:pt x="554" y="878"/>
                    </a:lnTo>
                    <a:lnTo>
                      <a:pt x="554" y="878"/>
                    </a:lnTo>
                    <a:lnTo>
                      <a:pt x="514" y="864"/>
                    </a:lnTo>
                    <a:lnTo>
                      <a:pt x="514" y="864"/>
                    </a:lnTo>
                    <a:lnTo>
                      <a:pt x="500" y="852"/>
                    </a:lnTo>
                    <a:lnTo>
                      <a:pt x="492" y="842"/>
                    </a:lnTo>
                    <a:lnTo>
                      <a:pt x="486" y="832"/>
                    </a:lnTo>
                    <a:lnTo>
                      <a:pt x="482" y="824"/>
                    </a:lnTo>
                    <a:lnTo>
                      <a:pt x="480" y="816"/>
                    </a:lnTo>
                    <a:lnTo>
                      <a:pt x="480" y="808"/>
                    </a:lnTo>
                    <a:lnTo>
                      <a:pt x="478" y="784"/>
                    </a:lnTo>
                    <a:lnTo>
                      <a:pt x="478" y="784"/>
                    </a:lnTo>
                    <a:lnTo>
                      <a:pt x="468" y="764"/>
                    </a:lnTo>
                    <a:lnTo>
                      <a:pt x="468" y="764"/>
                    </a:lnTo>
                    <a:lnTo>
                      <a:pt x="424" y="766"/>
                    </a:lnTo>
                    <a:lnTo>
                      <a:pt x="424" y="766"/>
                    </a:lnTo>
                    <a:lnTo>
                      <a:pt x="406" y="758"/>
                    </a:lnTo>
                    <a:lnTo>
                      <a:pt x="400" y="754"/>
                    </a:lnTo>
                    <a:lnTo>
                      <a:pt x="396" y="750"/>
                    </a:lnTo>
                    <a:lnTo>
                      <a:pt x="392" y="740"/>
                    </a:lnTo>
                    <a:lnTo>
                      <a:pt x="390" y="726"/>
                    </a:lnTo>
                    <a:lnTo>
                      <a:pt x="390" y="726"/>
                    </a:lnTo>
                    <a:lnTo>
                      <a:pt x="380" y="716"/>
                    </a:lnTo>
                    <a:lnTo>
                      <a:pt x="372" y="710"/>
                    </a:lnTo>
                    <a:lnTo>
                      <a:pt x="358" y="700"/>
                    </a:lnTo>
                    <a:lnTo>
                      <a:pt x="358" y="700"/>
                    </a:lnTo>
                    <a:lnTo>
                      <a:pt x="318" y="666"/>
                    </a:lnTo>
                    <a:lnTo>
                      <a:pt x="318" y="666"/>
                    </a:lnTo>
                    <a:lnTo>
                      <a:pt x="284" y="610"/>
                    </a:lnTo>
                    <a:lnTo>
                      <a:pt x="284" y="610"/>
                    </a:lnTo>
                    <a:lnTo>
                      <a:pt x="260" y="610"/>
                    </a:lnTo>
                    <a:lnTo>
                      <a:pt x="252" y="612"/>
                    </a:lnTo>
                    <a:lnTo>
                      <a:pt x="242" y="616"/>
                    </a:lnTo>
                    <a:lnTo>
                      <a:pt x="242" y="616"/>
                    </a:lnTo>
                    <a:lnTo>
                      <a:pt x="230" y="622"/>
                    </a:lnTo>
                    <a:lnTo>
                      <a:pt x="218" y="630"/>
                    </a:lnTo>
                    <a:lnTo>
                      <a:pt x="218" y="630"/>
                    </a:lnTo>
                    <a:lnTo>
                      <a:pt x="182" y="630"/>
                    </a:lnTo>
                    <a:lnTo>
                      <a:pt x="182" y="630"/>
                    </a:lnTo>
                    <a:lnTo>
                      <a:pt x="170" y="620"/>
                    </a:lnTo>
                    <a:lnTo>
                      <a:pt x="162" y="612"/>
                    </a:lnTo>
                    <a:lnTo>
                      <a:pt x="156" y="602"/>
                    </a:lnTo>
                    <a:lnTo>
                      <a:pt x="150" y="592"/>
                    </a:lnTo>
                    <a:lnTo>
                      <a:pt x="144" y="572"/>
                    </a:lnTo>
                    <a:lnTo>
                      <a:pt x="142" y="552"/>
                    </a:lnTo>
                    <a:lnTo>
                      <a:pt x="142" y="552"/>
                    </a:lnTo>
                    <a:lnTo>
                      <a:pt x="112" y="506"/>
                    </a:lnTo>
                    <a:lnTo>
                      <a:pt x="112" y="506"/>
                    </a:lnTo>
                    <a:lnTo>
                      <a:pt x="100" y="494"/>
                    </a:lnTo>
                    <a:lnTo>
                      <a:pt x="88" y="486"/>
                    </a:lnTo>
                    <a:lnTo>
                      <a:pt x="74" y="478"/>
                    </a:lnTo>
                    <a:lnTo>
                      <a:pt x="62" y="472"/>
                    </a:lnTo>
                    <a:lnTo>
                      <a:pt x="36" y="462"/>
                    </a:lnTo>
                    <a:lnTo>
                      <a:pt x="12" y="454"/>
                    </a:lnTo>
                    <a:lnTo>
                      <a:pt x="12" y="454"/>
                    </a:lnTo>
                    <a:lnTo>
                      <a:pt x="4" y="448"/>
                    </a:lnTo>
                    <a:lnTo>
                      <a:pt x="0" y="442"/>
                    </a:lnTo>
                    <a:lnTo>
                      <a:pt x="0" y="436"/>
                    </a:lnTo>
                    <a:lnTo>
                      <a:pt x="0" y="430"/>
                    </a:lnTo>
                    <a:lnTo>
                      <a:pt x="2" y="420"/>
                    </a:lnTo>
                    <a:lnTo>
                      <a:pt x="8" y="412"/>
                    </a:lnTo>
                    <a:lnTo>
                      <a:pt x="8" y="412"/>
                    </a:lnTo>
                    <a:lnTo>
                      <a:pt x="14" y="406"/>
                    </a:lnTo>
                    <a:lnTo>
                      <a:pt x="18" y="400"/>
                    </a:lnTo>
                    <a:lnTo>
                      <a:pt x="22" y="388"/>
                    </a:lnTo>
                    <a:lnTo>
                      <a:pt x="22" y="388"/>
                    </a:lnTo>
                    <a:lnTo>
                      <a:pt x="26" y="316"/>
                    </a:lnTo>
                    <a:lnTo>
                      <a:pt x="26" y="316"/>
                    </a:lnTo>
                    <a:lnTo>
                      <a:pt x="18" y="296"/>
                    </a:lnTo>
                    <a:lnTo>
                      <a:pt x="16" y="290"/>
                    </a:lnTo>
                    <a:lnTo>
                      <a:pt x="14" y="286"/>
                    </a:lnTo>
                    <a:lnTo>
                      <a:pt x="16" y="284"/>
                    </a:lnTo>
                    <a:lnTo>
                      <a:pt x="20" y="282"/>
                    </a:lnTo>
                    <a:lnTo>
                      <a:pt x="36" y="280"/>
                    </a:lnTo>
                    <a:lnTo>
                      <a:pt x="36" y="280"/>
                    </a:lnTo>
                    <a:lnTo>
                      <a:pt x="48" y="288"/>
                    </a:lnTo>
                    <a:lnTo>
                      <a:pt x="48" y="288"/>
                    </a:lnTo>
                    <a:lnTo>
                      <a:pt x="54" y="300"/>
                    </a:lnTo>
                    <a:lnTo>
                      <a:pt x="58" y="308"/>
                    </a:lnTo>
                    <a:lnTo>
                      <a:pt x="64" y="314"/>
                    </a:lnTo>
                    <a:lnTo>
                      <a:pt x="70" y="318"/>
                    </a:lnTo>
                    <a:lnTo>
                      <a:pt x="78" y="320"/>
                    </a:lnTo>
                    <a:lnTo>
                      <a:pt x="86" y="316"/>
                    </a:lnTo>
                    <a:lnTo>
                      <a:pt x="94" y="308"/>
                    </a:lnTo>
                    <a:lnTo>
                      <a:pt x="94" y="308"/>
                    </a:lnTo>
                    <a:lnTo>
                      <a:pt x="104" y="280"/>
                    </a:lnTo>
                    <a:lnTo>
                      <a:pt x="104" y="280"/>
                    </a:lnTo>
                    <a:lnTo>
                      <a:pt x="98" y="216"/>
                    </a:lnTo>
                    <a:lnTo>
                      <a:pt x="98" y="216"/>
                    </a:lnTo>
                    <a:lnTo>
                      <a:pt x="80" y="166"/>
                    </a:lnTo>
                    <a:lnTo>
                      <a:pt x="80" y="166"/>
                    </a:lnTo>
                    <a:lnTo>
                      <a:pt x="76" y="144"/>
                    </a:lnTo>
                    <a:lnTo>
                      <a:pt x="76" y="134"/>
                    </a:lnTo>
                    <a:lnTo>
                      <a:pt x="78" y="126"/>
                    </a:lnTo>
                    <a:lnTo>
                      <a:pt x="80" y="118"/>
                    </a:lnTo>
                    <a:lnTo>
                      <a:pt x="84" y="112"/>
                    </a:lnTo>
                    <a:lnTo>
                      <a:pt x="90" y="104"/>
                    </a:lnTo>
                    <a:lnTo>
                      <a:pt x="98" y="98"/>
                    </a:lnTo>
                    <a:lnTo>
                      <a:pt x="98" y="98"/>
                    </a:lnTo>
                    <a:lnTo>
                      <a:pt x="108" y="82"/>
                    </a:lnTo>
                    <a:lnTo>
                      <a:pt x="108" y="82"/>
                    </a:lnTo>
                    <a:lnTo>
                      <a:pt x="146" y="98"/>
                    </a:lnTo>
                    <a:lnTo>
                      <a:pt x="146" y="98"/>
                    </a:lnTo>
                    <a:lnTo>
                      <a:pt x="182" y="98"/>
                    </a:lnTo>
                    <a:lnTo>
                      <a:pt x="182" y="98"/>
                    </a:lnTo>
                    <a:lnTo>
                      <a:pt x="190" y="92"/>
                    </a:lnTo>
                    <a:lnTo>
                      <a:pt x="198" y="86"/>
                    </a:lnTo>
                    <a:lnTo>
                      <a:pt x="206" y="80"/>
                    </a:lnTo>
                    <a:lnTo>
                      <a:pt x="216" y="72"/>
                    </a:lnTo>
                    <a:lnTo>
                      <a:pt x="216" y="72"/>
                    </a:lnTo>
                    <a:lnTo>
                      <a:pt x="226" y="48"/>
                    </a:lnTo>
                    <a:lnTo>
                      <a:pt x="238" y="30"/>
                    </a:lnTo>
                    <a:lnTo>
                      <a:pt x="244" y="22"/>
                    </a:lnTo>
                    <a:lnTo>
                      <a:pt x="254" y="14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86" y="0"/>
                    </a:lnTo>
                    <a:lnTo>
                      <a:pt x="304" y="6"/>
                    </a:lnTo>
                    <a:lnTo>
                      <a:pt x="304" y="6"/>
                    </a:lnTo>
                    <a:lnTo>
                      <a:pt x="350" y="34"/>
                    </a:lnTo>
                    <a:lnTo>
                      <a:pt x="350" y="34"/>
                    </a:lnTo>
                    <a:lnTo>
                      <a:pt x="352" y="42"/>
                    </a:lnTo>
                    <a:lnTo>
                      <a:pt x="356" y="48"/>
                    </a:lnTo>
                    <a:lnTo>
                      <a:pt x="362" y="50"/>
                    </a:lnTo>
                    <a:lnTo>
                      <a:pt x="368" y="50"/>
                    </a:lnTo>
                    <a:lnTo>
                      <a:pt x="386" y="48"/>
                    </a:lnTo>
                    <a:lnTo>
                      <a:pt x="402" y="42"/>
                    </a:lnTo>
                    <a:lnTo>
                      <a:pt x="402" y="42"/>
                    </a:lnTo>
                    <a:lnTo>
                      <a:pt x="438" y="36"/>
                    </a:lnTo>
                    <a:lnTo>
                      <a:pt x="438" y="36"/>
                    </a:lnTo>
                    <a:lnTo>
                      <a:pt x="454" y="20"/>
                    </a:lnTo>
                    <a:lnTo>
                      <a:pt x="458" y="14"/>
                    </a:lnTo>
                    <a:lnTo>
                      <a:pt x="464" y="10"/>
                    </a:lnTo>
                    <a:lnTo>
                      <a:pt x="470" y="10"/>
                    </a:lnTo>
                    <a:lnTo>
                      <a:pt x="476" y="10"/>
                    </a:lnTo>
                    <a:lnTo>
                      <a:pt x="486" y="14"/>
                    </a:lnTo>
                    <a:lnTo>
                      <a:pt x="496" y="22"/>
                    </a:lnTo>
                    <a:lnTo>
                      <a:pt x="496" y="22"/>
                    </a:lnTo>
                    <a:lnTo>
                      <a:pt x="498" y="38"/>
                    </a:lnTo>
                    <a:lnTo>
                      <a:pt x="498" y="44"/>
                    </a:lnTo>
                    <a:lnTo>
                      <a:pt x="500" y="48"/>
                    </a:lnTo>
                    <a:lnTo>
                      <a:pt x="510" y="56"/>
                    </a:lnTo>
                    <a:lnTo>
                      <a:pt x="528" y="68"/>
                    </a:lnTo>
                    <a:lnTo>
                      <a:pt x="528" y="68"/>
                    </a:lnTo>
                    <a:lnTo>
                      <a:pt x="564" y="82"/>
                    </a:lnTo>
                    <a:lnTo>
                      <a:pt x="564" y="82"/>
                    </a:lnTo>
                    <a:lnTo>
                      <a:pt x="594" y="82"/>
                    </a:lnTo>
                    <a:lnTo>
                      <a:pt x="594" y="82"/>
                    </a:lnTo>
                    <a:lnTo>
                      <a:pt x="608" y="76"/>
                    </a:lnTo>
                    <a:lnTo>
                      <a:pt x="622" y="72"/>
                    </a:lnTo>
                    <a:lnTo>
                      <a:pt x="638" y="68"/>
                    </a:lnTo>
                    <a:lnTo>
                      <a:pt x="658" y="66"/>
                    </a:lnTo>
                    <a:lnTo>
                      <a:pt x="658" y="66"/>
                    </a:lnTo>
                    <a:lnTo>
                      <a:pt x="678" y="56"/>
                    </a:lnTo>
                    <a:lnTo>
                      <a:pt x="686" y="54"/>
                    </a:lnTo>
                    <a:lnTo>
                      <a:pt x="694" y="54"/>
                    </a:lnTo>
                    <a:lnTo>
                      <a:pt x="700" y="54"/>
                    </a:lnTo>
                    <a:lnTo>
                      <a:pt x="710" y="56"/>
                    </a:lnTo>
                    <a:lnTo>
                      <a:pt x="734" y="68"/>
                    </a:lnTo>
                    <a:lnTo>
                      <a:pt x="734" y="68"/>
                    </a:lnTo>
                    <a:lnTo>
                      <a:pt x="776" y="68"/>
                    </a:lnTo>
                    <a:lnTo>
                      <a:pt x="776" y="68"/>
                    </a:lnTo>
                    <a:lnTo>
                      <a:pt x="784" y="60"/>
                    </a:lnTo>
                    <a:lnTo>
                      <a:pt x="788" y="54"/>
                    </a:lnTo>
                    <a:lnTo>
                      <a:pt x="794" y="48"/>
                    </a:lnTo>
                    <a:lnTo>
                      <a:pt x="804" y="44"/>
                    </a:lnTo>
                    <a:lnTo>
                      <a:pt x="804" y="44"/>
                    </a:lnTo>
                    <a:lnTo>
                      <a:pt x="824" y="28"/>
                    </a:lnTo>
                    <a:lnTo>
                      <a:pt x="834" y="22"/>
                    </a:lnTo>
                    <a:lnTo>
                      <a:pt x="844" y="18"/>
                    </a:lnTo>
                    <a:lnTo>
                      <a:pt x="854" y="18"/>
                    </a:lnTo>
                    <a:lnTo>
                      <a:pt x="866" y="18"/>
                    </a:lnTo>
                    <a:lnTo>
                      <a:pt x="882" y="24"/>
                    </a:lnTo>
                    <a:lnTo>
                      <a:pt x="898" y="30"/>
                    </a:lnTo>
                    <a:lnTo>
                      <a:pt x="898" y="30"/>
                    </a:lnTo>
                    <a:lnTo>
                      <a:pt x="926" y="30"/>
                    </a:lnTo>
                    <a:lnTo>
                      <a:pt x="956" y="26"/>
                    </a:lnTo>
                    <a:lnTo>
                      <a:pt x="986" y="24"/>
                    </a:lnTo>
                    <a:lnTo>
                      <a:pt x="1018" y="24"/>
                    </a:lnTo>
                    <a:lnTo>
                      <a:pt x="1018" y="24"/>
                    </a:lnTo>
                    <a:lnTo>
                      <a:pt x="1046" y="38"/>
                    </a:lnTo>
                    <a:lnTo>
                      <a:pt x="1046" y="38"/>
                    </a:lnTo>
                    <a:lnTo>
                      <a:pt x="1060" y="52"/>
                    </a:lnTo>
                    <a:lnTo>
                      <a:pt x="1072" y="60"/>
                    </a:lnTo>
                    <a:lnTo>
                      <a:pt x="1086" y="66"/>
                    </a:lnTo>
                    <a:lnTo>
                      <a:pt x="1086" y="66"/>
                    </a:lnTo>
                    <a:lnTo>
                      <a:pt x="1088" y="90"/>
                    </a:lnTo>
                    <a:lnTo>
                      <a:pt x="1088" y="90"/>
                    </a:lnTo>
                    <a:lnTo>
                      <a:pt x="1096" y="100"/>
                    </a:lnTo>
                    <a:lnTo>
                      <a:pt x="1106" y="114"/>
                    </a:lnTo>
                    <a:lnTo>
                      <a:pt x="1110" y="122"/>
                    </a:lnTo>
                    <a:lnTo>
                      <a:pt x="1112" y="130"/>
                    </a:lnTo>
                    <a:lnTo>
                      <a:pt x="1112" y="140"/>
                    </a:lnTo>
                    <a:lnTo>
                      <a:pt x="1110" y="152"/>
                    </a:lnTo>
                    <a:lnTo>
                      <a:pt x="1110" y="152"/>
                    </a:lnTo>
                    <a:lnTo>
                      <a:pt x="1092" y="182"/>
                    </a:lnTo>
                    <a:lnTo>
                      <a:pt x="1092" y="182"/>
                    </a:lnTo>
                    <a:lnTo>
                      <a:pt x="1092" y="220"/>
                    </a:lnTo>
                    <a:lnTo>
                      <a:pt x="1092" y="220"/>
                    </a:lnTo>
                    <a:lnTo>
                      <a:pt x="1094" y="246"/>
                    </a:lnTo>
                    <a:lnTo>
                      <a:pt x="1096" y="270"/>
                    </a:lnTo>
                    <a:lnTo>
                      <a:pt x="1096" y="294"/>
                    </a:lnTo>
                    <a:lnTo>
                      <a:pt x="1100" y="320"/>
                    </a:lnTo>
                    <a:lnTo>
                      <a:pt x="1104" y="344"/>
                    </a:lnTo>
                    <a:lnTo>
                      <a:pt x="1112" y="368"/>
                    </a:lnTo>
                    <a:lnTo>
                      <a:pt x="1118" y="378"/>
                    </a:lnTo>
                    <a:lnTo>
                      <a:pt x="1126" y="390"/>
                    </a:lnTo>
                    <a:lnTo>
                      <a:pt x="1134" y="402"/>
                    </a:lnTo>
                    <a:lnTo>
                      <a:pt x="1144" y="412"/>
                    </a:lnTo>
                    <a:lnTo>
                      <a:pt x="1144" y="412"/>
                    </a:lnTo>
                    <a:lnTo>
                      <a:pt x="1166" y="426"/>
                    </a:lnTo>
                    <a:lnTo>
                      <a:pt x="1178" y="432"/>
                    </a:lnTo>
                    <a:lnTo>
                      <a:pt x="1192" y="440"/>
                    </a:lnTo>
                    <a:lnTo>
                      <a:pt x="1192" y="440"/>
                    </a:lnTo>
                    <a:lnTo>
                      <a:pt x="1236" y="446"/>
                    </a:lnTo>
                    <a:lnTo>
                      <a:pt x="1236" y="446"/>
                    </a:lnTo>
                    <a:lnTo>
                      <a:pt x="1244" y="460"/>
                    </a:lnTo>
                    <a:lnTo>
                      <a:pt x="1254" y="472"/>
                    </a:lnTo>
                    <a:lnTo>
                      <a:pt x="1266" y="482"/>
                    </a:lnTo>
                    <a:lnTo>
                      <a:pt x="1278" y="490"/>
                    </a:lnTo>
                    <a:lnTo>
                      <a:pt x="1292" y="496"/>
                    </a:lnTo>
                    <a:lnTo>
                      <a:pt x="1308" y="502"/>
                    </a:lnTo>
                    <a:lnTo>
                      <a:pt x="1324" y="506"/>
                    </a:lnTo>
                    <a:lnTo>
                      <a:pt x="1344" y="510"/>
                    </a:lnTo>
                    <a:lnTo>
                      <a:pt x="1344" y="510"/>
                    </a:lnTo>
                    <a:lnTo>
                      <a:pt x="1360" y="522"/>
                    </a:lnTo>
                    <a:lnTo>
                      <a:pt x="1376" y="534"/>
                    </a:lnTo>
                    <a:lnTo>
                      <a:pt x="1384" y="538"/>
                    </a:lnTo>
                    <a:lnTo>
                      <a:pt x="1394" y="542"/>
                    </a:lnTo>
                    <a:lnTo>
                      <a:pt x="1406" y="546"/>
                    </a:lnTo>
                    <a:lnTo>
                      <a:pt x="1420" y="548"/>
                    </a:lnTo>
                    <a:lnTo>
                      <a:pt x="1420" y="548"/>
                    </a:lnTo>
                    <a:lnTo>
                      <a:pt x="1528" y="546"/>
                    </a:lnTo>
                    <a:lnTo>
                      <a:pt x="1528" y="546"/>
                    </a:lnTo>
                    <a:lnTo>
                      <a:pt x="1552" y="554"/>
                    </a:lnTo>
                    <a:lnTo>
                      <a:pt x="1552" y="554"/>
                    </a:lnTo>
                    <a:lnTo>
                      <a:pt x="1586" y="576"/>
                    </a:lnTo>
                    <a:lnTo>
                      <a:pt x="1586" y="576"/>
                    </a:lnTo>
                    <a:lnTo>
                      <a:pt x="1606" y="622"/>
                    </a:lnTo>
                    <a:lnTo>
                      <a:pt x="1606" y="622"/>
                    </a:lnTo>
                    <a:lnTo>
                      <a:pt x="1610" y="640"/>
                    </a:lnTo>
                    <a:lnTo>
                      <a:pt x="1616" y="652"/>
                    </a:lnTo>
                    <a:lnTo>
                      <a:pt x="1626" y="664"/>
                    </a:lnTo>
                    <a:lnTo>
                      <a:pt x="1644" y="682"/>
                    </a:lnTo>
                    <a:lnTo>
                      <a:pt x="1644" y="682"/>
                    </a:lnTo>
                    <a:lnTo>
                      <a:pt x="1666" y="682"/>
                    </a:lnTo>
                    <a:lnTo>
                      <a:pt x="1666" y="682"/>
                    </a:lnTo>
                    <a:lnTo>
                      <a:pt x="1678" y="664"/>
                    </a:lnTo>
                    <a:lnTo>
                      <a:pt x="1678" y="664"/>
                    </a:lnTo>
                    <a:lnTo>
                      <a:pt x="1696" y="662"/>
                    </a:lnTo>
                    <a:lnTo>
                      <a:pt x="1696" y="662"/>
                    </a:lnTo>
                    <a:lnTo>
                      <a:pt x="1698" y="666"/>
                    </a:lnTo>
                    <a:lnTo>
                      <a:pt x="1698" y="670"/>
                    </a:lnTo>
                    <a:lnTo>
                      <a:pt x="1706" y="676"/>
                    </a:lnTo>
                    <a:lnTo>
                      <a:pt x="1716" y="680"/>
                    </a:lnTo>
                    <a:lnTo>
                      <a:pt x="1728" y="682"/>
                    </a:lnTo>
                    <a:lnTo>
                      <a:pt x="1728" y="682"/>
                    </a:lnTo>
                    <a:lnTo>
                      <a:pt x="1764" y="660"/>
                    </a:lnTo>
                    <a:lnTo>
                      <a:pt x="1764" y="660"/>
                    </a:lnTo>
                    <a:lnTo>
                      <a:pt x="1774" y="646"/>
                    </a:lnTo>
                    <a:lnTo>
                      <a:pt x="1784" y="632"/>
                    </a:lnTo>
                    <a:lnTo>
                      <a:pt x="1794" y="616"/>
                    </a:lnTo>
                    <a:lnTo>
                      <a:pt x="1804" y="604"/>
                    </a:lnTo>
                    <a:lnTo>
                      <a:pt x="1804" y="604"/>
                    </a:lnTo>
                    <a:lnTo>
                      <a:pt x="1808" y="602"/>
                    </a:lnTo>
                    <a:lnTo>
                      <a:pt x="1808" y="602"/>
                    </a:lnTo>
                    <a:lnTo>
                      <a:pt x="1814" y="610"/>
                    </a:lnTo>
                    <a:lnTo>
                      <a:pt x="1824" y="616"/>
                    </a:lnTo>
                    <a:lnTo>
                      <a:pt x="1848" y="632"/>
                    </a:lnTo>
                    <a:lnTo>
                      <a:pt x="1848" y="632"/>
                    </a:lnTo>
                    <a:lnTo>
                      <a:pt x="1850" y="642"/>
                    </a:lnTo>
                    <a:lnTo>
                      <a:pt x="1856" y="654"/>
                    </a:lnTo>
                    <a:lnTo>
                      <a:pt x="1868" y="676"/>
                    </a:lnTo>
                    <a:lnTo>
                      <a:pt x="1886" y="698"/>
                    </a:lnTo>
                    <a:lnTo>
                      <a:pt x="1906" y="722"/>
                    </a:lnTo>
                    <a:lnTo>
                      <a:pt x="1906" y="722"/>
                    </a:lnTo>
                    <a:lnTo>
                      <a:pt x="1926" y="788"/>
                    </a:lnTo>
                    <a:lnTo>
                      <a:pt x="1926" y="788"/>
                    </a:lnTo>
                    <a:lnTo>
                      <a:pt x="1934" y="800"/>
                    </a:lnTo>
                    <a:lnTo>
                      <a:pt x="1942" y="814"/>
                    </a:lnTo>
                    <a:lnTo>
                      <a:pt x="1948" y="830"/>
                    </a:lnTo>
                    <a:lnTo>
                      <a:pt x="1950" y="840"/>
                    </a:lnTo>
                    <a:lnTo>
                      <a:pt x="1950" y="850"/>
                    </a:lnTo>
                    <a:lnTo>
                      <a:pt x="1950" y="850"/>
                    </a:lnTo>
                    <a:lnTo>
                      <a:pt x="1938" y="866"/>
                    </a:lnTo>
                    <a:lnTo>
                      <a:pt x="1930" y="878"/>
                    </a:lnTo>
                    <a:lnTo>
                      <a:pt x="1928" y="892"/>
                    </a:lnTo>
                    <a:lnTo>
                      <a:pt x="1928" y="918"/>
                    </a:lnTo>
                    <a:lnTo>
                      <a:pt x="1928" y="918"/>
                    </a:lnTo>
                    <a:lnTo>
                      <a:pt x="1932" y="932"/>
                    </a:lnTo>
                    <a:lnTo>
                      <a:pt x="1938" y="948"/>
                    </a:lnTo>
                    <a:lnTo>
                      <a:pt x="1940" y="958"/>
                    </a:lnTo>
                    <a:lnTo>
                      <a:pt x="1942" y="966"/>
                    </a:lnTo>
                    <a:lnTo>
                      <a:pt x="1940" y="976"/>
                    </a:lnTo>
                    <a:lnTo>
                      <a:pt x="1938" y="986"/>
                    </a:lnTo>
                    <a:lnTo>
                      <a:pt x="1938" y="986"/>
                    </a:lnTo>
                    <a:lnTo>
                      <a:pt x="1938" y="1008"/>
                    </a:lnTo>
                    <a:lnTo>
                      <a:pt x="1938" y="1008"/>
                    </a:lnTo>
                    <a:lnTo>
                      <a:pt x="1932" y="1008"/>
                    </a:lnTo>
                    <a:lnTo>
                      <a:pt x="1932" y="1008"/>
                    </a:lnTo>
                    <a:lnTo>
                      <a:pt x="1932" y="1004"/>
                    </a:lnTo>
                    <a:lnTo>
                      <a:pt x="1930" y="1002"/>
                    </a:lnTo>
                    <a:lnTo>
                      <a:pt x="1924" y="996"/>
                    </a:lnTo>
                    <a:lnTo>
                      <a:pt x="1918" y="992"/>
                    </a:lnTo>
                    <a:lnTo>
                      <a:pt x="1912" y="988"/>
                    </a:lnTo>
                    <a:lnTo>
                      <a:pt x="1912" y="988"/>
                    </a:lnTo>
                    <a:lnTo>
                      <a:pt x="1896" y="990"/>
                    </a:lnTo>
                    <a:lnTo>
                      <a:pt x="1886" y="994"/>
                    </a:lnTo>
                    <a:lnTo>
                      <a:pt x="1880" y="998"/>
                    </a:lnTo>
                    <a:lnTo>
                      <a:pt x="1872" y="1006"/>
                    </a:lnTo>
                    <a:lnTo>
                      <a:pt x="1872" y="1006"/>
                    </a:lnTo>
                    <a:lnTo>
                      <a:pt x="1872" y="1018"/>
                    </a:lnTo>
                    <a:lnTo>
                      <a:pt x="1876" y="1032"/>
                    </a:lnTo>
                    <a:lnTo>
                      <a:pt x="1882" y="1066"/>
                    </a:lnTo>
                    <a:lnTo>
                      <a:pt x="1882" y="1066"/>
                    </a:lnTo>
                    <a:lnTo>
                      <a:pt x="1880" y="1092"/>
                    </a:lnTo>
                    <a:lnTo>
                      <a:pt x="1880" y="1092"/>
                    </a:lnTo>
                    <a:lnTo>
                      <a:pt x="1866" y="1096"/>
                    </a:lnTo>
                    <a:lnTo>
                      <a:pt x="1866" y="1096"/>
                    </a:lnTo>
                    <a:lnTo>
                      <a:pt x="1842" y="1096"/>
                    </a:lnTo>
                    <a:lnTo>
                      <a:pt x="1842" y="1096"/>
                    </a:lnTo>
                    <a:lnTo>
                      <a:pt x="1810" y="1054"/>
                    </a:lnTo>
                    <a:lnTo>
                      <a:pt x="1810" y="1054"/>
                    </a:lnTo>
                    <a:lnTo>
                      <a:pt x="1796" y="1050"/>
                    </a:lnTo>
                    <a:lnTo>
                      <a:pt x="1782" y="1048"/>
                    </a:lnTo>
                    <a:lnTo>
                      <a:pt x="1772" y="1052"/>
                    </a:lnTo>
                    <a:lnTo>
                      <a:pt x="1762" y="1058"/>
                    </a:lnTo>
                    <a:lnTo>
                      <a:pt x="1756" y="1068"/>
                    </a:lnTo>
                    <a:lnTo>
                      <a:pt x="1752" y="1078"/>
                    </a:lnTo>
                    <a:lnTo>
                      <a:pt x="1752" y="1092"/>
                    </a:lnTo>
                    <a:lnTo>
                      <a:pt x="1754" y="1108"/>
                    </a:lnTo>
                    <a:lnTo>
                      <a:pt x="1754" y="1108"/>
                    </a:lnTo>
                    <a:lnTo>
                      <a:pt x="1748" y="1116"/>
                    </a:lnTo>
                    <a:lnTo>
                      <a:pt x="1744" y="1124"/>
                    </a:lnTo>
                    <a:lnTo>
                      <a:pt x="1744" y="1124"/>
                    </a:lnTo>
                    <a:lnTo>
                      <a:pt x="1730" y="1122"/>
                    </a:lnTo>
                    <a:lnTo>
                      <a:pt x="1718" y="1118"/>
                    </a:lnTo>
                    <a:lnTo>
                      <a:pt x="1706" y="1112"/>
                    </a:lnTo>
                    <a:lnTo>
                      <a:pt x="1700" y="1108"/>
                    </a:lnTo>
                    <a:lnTo>
                      <a:pt x="1700" y="1108"/>
                    </a:lnTo>
                    <a:lnTo>
                      <a:pt x="1696" y="1086"/>
                    </a:lnTo>
                    <a:lnTo>
                      <a:pt x="1696" y="1086"/>
                    </a:lnTo>
                    <a:lnTo>
                      <a:pt x="1678" y="1076"/>
                    </a:lnTo>
                    <a:lnTo>
                      <a:pt x="1660" y="1070"/>
                    </a:lnTo>
                    <a:lnTo>
                      <a:pt x="1632" y="1060"/>
                    </a:lnTo>
                    <a:lnTo>
                      <a:pt x="1632" y="1060"/>
                    </a:lnTo>
                    <a:lnTo>
                      <a:pt x="1620" y="1046"/>
                    </a:lnTo>
                    <a:lnTo>
                      <a:pt x="1620" y="1046"/>
                    </a:lnTo>
                    <a:lnTo>
                      <a:pt x="1600" y="1046"/>
                    </a:lnTo>
                    <a:lnTo>
                      <a:pt x="1594" y="1048"/>
                    </a:lnTo>
                    <a:lnTo>
                      <a:pt x="1588" y="1050"/>
                    </a:lnTo>
                    <a:lnTo>
                      <a:pt x="1580" y="1058"/>
                    </a:lnTo>
                    <a:lnTo>
                      <a:pt x="1566" y="1070"/>
                    </a:lnTo>
                    <a:lnTo>
                      <a:pt x="1566" y="1070"/>
                    </a:lnTo>
                    <a:lnTo>
                      <a:pt x="1522" y="1094"/>
                    </a:lnTo>
                    <a:lnTo>
                      <a:pt x="1522" y="1094"/>
                    </a:lnTo>
                    <a:lnTo>
                      <a:pt x="1504" y="1100"/>
                    </a:lnTo>
                    <a:lnTo>
                      <a:pt x="1498" y="1102"/>
                    </a:lnTo>
                    <a:lnTo>
                      <a:pt x="1492" y="1106"/>
                    </a:lnTo>
                    <a:lnTo>
                      <a:pt x="1486" y="1116"/>
                    </a:lnTo>
                    <a:lnTo>
                      <a:pt x="1474" y="1132"/>
                    </a:lnTo>
                    <a:lnTo>
                      <a:pt x="1474" y="1132"/>
                    </a:lnTo>
                    <a:lnTo>
                      <a:pt x="1450" y="1134"/>
                    </a:lnTo>
                    <a:lnTo>
                      <a:pt x="1442" y="1138"/>
                    </a:lnTo>
                    <a:lnTo>
                      <a:pt x="1436" y="1140"/>
                    </a:lnTo>
                    <a:lnTo>
                      <a:pt x="1430" y="1144"/>
                    </a:lnTo>
                    <a:lnTo>
                      <a:pt x="1424" y="1150"/>
                    </a:lnTo>
                    <a:lnTo>
                      <a:pt x="1410" y="1170"/>
                    </a:lnTo>
                    <a:lnTo>
                      <a:pt x="1410" y="1170"/>
                    </a:lnTo>
                    <a:lnTo>
                      <a:pt x="1400" y="1178"/>
                    </a:lnTo>
                    <a:lnTo>
                      <a:pt x="1400" y="1178"/>
                    </a:lnTo>
                    <a:lnTo>
                      <a:pt x="1382" y="1182"/>
                    </a:lnTo>
                    <a:lnTo>
                      <a:pt x="1368" y="1186"/>
                    </a:lnTo>
                    <a:lnTo>
                      <a:pt x="1342" y="1194"/>
                    </a:lnTo>
                    <a:lnTo>
                      <a:pt x="1342" y="119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34" name="Freeform 20"/>
              <p:cNvSpPr/>
              <p:nvPr/>
            </p:nvSpPr>
            <p:spPr bwMode="auto">
              <a:xfrm>
                <a:off x="4386" y="2826"/>
                <a:ext cx="364" cy="360"/>
              </a:xfrm>
              <a:custGeom>
                <a:avLst/>
                <a:gdLst>
                  <a:gd name="T0" fmla="*/ 138 w 364"/>
                  <a:gd name="T1" fmla="*/ 356 h 360"/>
                  <a:gd name="T2" fmla="*/ 108 w 364"/>
                  <a:gd name="T3" fmla="*/ 340 h 360"/>
                  <a:gd name="T4" fmla="*/ 86 w 364"/>
                  <a:gd name="T5" fmla="*/ 274 h 360"/>
                  <a:gd name="T6" fmla="*/ 48 w 364"/>
                  <a:gd name="T7" fmla="*/ 256 h 360"/>
                  <a:gd name="T8" fmla="*/ 46 w 364"/>
                  <a:gd name="T9" fmla="*/ 226 h 360"/>
                  <a:gd name="T10" fmla="*/ 24 w 364"/>
                  <a:gd name="T11" fmla="*/ 188 h 360"/>
                  <a:gd name="T12" fmla="*/ 0 w 364"/>
                  <a:gd name="T13" fmla="*/ 162 h 360"/>
                  <a:gd name="T14" fmla="*/ 10 w 364"/>
                  <a:gd name="T15" fmla="*/ 140 h 360"/>
                  <a:gd name="T16" fmla="*/ 26 w 364"/>
                  <a:gd name="T17" fmla="*/ 122 h 360"/>
                  <a:gd name="T18" fmla="*/ 32 w 364"/>
                  <a:gd name="T19" fmla="*/ 104 h 360"/>
                  <a:gd name="T20" fmla="*/ 58 w 364"/>
                  <a:gd name="T21" fmla="*/ 88 h 360"/>
                  <a:gd name="T22" fmla="*/ 70 w 364"/>
                  <a:gd name="T23" fmla="*/ 68 h 360"/>
                  <a:gd name="T24" fmla="*/ 72 w 364"/>
                  <a:gd name="T25" fmla="*/ 16 h 360"/>
                  <a:gd name="T26" fmla="*/ 90 w 364"/>
                  <a:gd name="T27" fmla="*/ 8 h 360"/>
                  <a:gd name="T28" fmla="*/ 106 w 364"/>
                  <a:gd name="T29" fmla="*/ 6 h 360"/>
                  <a:gd name="T30" fmla="*/ 140 w 364"/>
                  <a:gd name="T31" fmla="*/ 10 h 360"/>
                  <a:gd name="T32" fmla="*/ 152 w 364"/>
                  <a:gd name="T33" fmla="*/ 2 h 360"/>
                  <a:gd name="T34" fmla="*/ 186 w 364"/>
                  <a:gd name="T35" fmla="*/ 4 h 360"/>
                  <a:gd name="T36" fmla="*/ 212 w 364"/>
                  <a:gd name="T37" fmla="*/ 16 h 360"/>
                  <a:gd name="T38" fmla="*/ 238 w 364"/>
                  <a:gd name="T39" fmla="*/ 26 h 360"/>
                  <a:gd name="T40" fmla="*/ 254 w 364"/>
                  <a:gd name="T41" fmla="*/ 22 h 360"/>
                  <a:gd name="T42" fmla="*/ 280 w 364"/>
                  <a:gd name="T43" fmla="*/ 2 h 360"/>
                  <a:gd name="T44" fmla="*/ 300 w 364"/>
                  <a:gd name="T45" fmla="*/ 8 h 360"/>
                  <a:gd name="T46" fmla="*/ 324 w 364"/>
                  <a:gd name="T47" fmla="*/ 18 h 360"/>
                  <a:gd name="T48" fmla="*/ 360 w 364"/>
                  <a:gd name="T49" fmla="*/ 28 h 360"/>
                  <a:gd name="T50" fmla="*/ 324 w 364"/>
                  <a:gd name="T51" fmla="*/ 58 h 360"/>
                  <a:gd name="T52" fmla="*/ 316 w 364"/>
                  <a:gd name="T53" fmla="*/ 76 h 360"/>
                  <a:gd name="T54" fmla="*/ 320 w 364"/>
                  <a:gd name="T55" fmla="*/ 84 h 360"/>
                  <a:gd name="T56" fmla="*/ 362 w 364"/>
                  <a:gd name="T57" fmla="*/ 72 h 360"/>
                  <a:gd name="T58" fmla="*/ 364 w 364"/>
                  <a:gd name="T59" fmla="*/ 90 h 360"/>
                  <a:gd name="T60" fmla="*/ 346 w 364"/>
                  <a:gd name="T61" fmla="*/ 100 h 360"/>
                  <a:gd name="T62" fmla="*/ 322 w 364"/>
                  <a:gd name="T63" fmla="*/ 112 h 360"/>
                  <a:gd name="T64" fmla="*/ 344 w 364"/>
                  <a:gd name="T65" fmla="*/ 142 h 360"/>
                  <a:gd name="T66" fmla="*/ 340 w 364"/>
                  <a:gd name="T67" fmla="*/ 196 h 360"/>
                  <a:gd name="T68" fmla="*/ 344 w 364"/>
                  <a:gd name="T69" fmla="*/ 214 h 360"/>
                  <a:gd name="T70" fmla="*/ 338 w 364"/>
                  <a:gd name="T71" fmla="*/ 238 h 360"/>
                  <a:gd name="T72" fmla="*/ 330 w 364"/>
                  <a:gd name="T73" fmla="*/ 240 h 360"/>
                  <a:gd name="T74" fmla="*/ 324 w 364"/>
                  <a:gd name="T75" fmla="*/ 224 h 360"/>
                  <a:gd name="T76" fmla="*/ 304 w 364"/>
                  <a:gd name="T77" fmla="*/ 232 h 360"/>
                  <a:gd name="T78" fmla="*/ 270 w 364"/>
                  <a:gd name="T79" fmla="*/ 268 h 360"/>
                  <a:gd name="T80" fmla="*/ 262 w 364"/>
                  <a:gd name="T81" fmla="*/ 286 h 360"/>
                  <a:gd name="T82" fmla="*/ 260 w 364"/>
                  <a:gd name="T83" fmla="*/ 344 h 360"/>
                  <a:gd name="T84" fmla="*/ 222 w 364"/>
                  <a:gd name="T85" fmla="*/ 344 h 360"/>
                  <a:gd name="T86" fmla="*/ 158 w 364"/>
                  <a:gd name="T87" fmla="*/ 36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64" h="360">
                    <a:moveTo>
                      <a:pt x="158" y="360"/>
                    </a:moveTo>
                    <a:lnTo>
                      <a:pt x="158" y="360"/>
                    </a:lnTo>
                    <a:lnTo>
                      <a:pt x="138" y="356"/>
                    </a:lnTo>
                    <a:lnTo>
                      <a:pt x="126" y="352"/>
                    </a:lnTo>
                    <a:lnTo>
                      <a:pt x="116" y="346"/>
                    </a:lnTo>
                    <a:lnTo>
                      <a:pt x="108" y="340"/>
                    </a:lnTo>
                    <a:lnTo>
                      <a:pt x="108" y="340"/>
                    </a:lnTo>
                    <a:lnTo>
                      <a:pt x="86" y="274"/>
                    </a:lnTo>
                    <a:lnTo>
                      <a:pt x="86" y="274"/>
                    </a:lnTo>
                    <a:lnTo>
                      <a:pt x="66" y="258"/>
                    </a:lnTo>
                    <a:lnTo>
                      <a:pt x="66" y="258"/>
                    </a:lnTo>
                    <a:lnTo>
                      <a:pt x="48" y="256"/>
                    </a:lnTo>
                    <a:lnTo>
                      <a:pt x="48" y="256"/>
                    </a:lnTo>
                    <a:lnTo>
                      <a:pt x="50" y="240"/>
                    </a:lnTo>
                    <a:lnTo>
                      <a:pt x="46" y="226"/>
                    </a:lnTo>
                    <a:lnTo>
                      <a:pt x="40" y="212"/>
                    </a:lnTo>
                    <a:lnTo>
                      <a:pt x="34" y="200"/>
                    </a:lnTo>
                    <a:lnTo>
                      <a:pt x="24" y="188"/>
                    </a:lnTo>
                    <a:lnTo>
                      <a:pt x="14" y="178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56"/>
                    </a:lnTo>
                    <a:lnTo>
                      <a:pt x="2" y="150"/>
                    </a:lnTo>
                    <a:lnTo>
                      <a:pt x="10" y="140"/>
                    </a:lnTo>
                    <a:lnTo>
                      <a:pt x="18" y="130"/>
                    </a:lnTo>
                    <a:lnTo>
                      <a:pt x="26" y="122"/>
                    </a:lnTo>
                    <a:lnTo>
                      <a:pt x="26" y="122"/>
                    </a:lnTo>
                    <a:lnTo>
                      <a:pt x="26" y="114"/>
                    </a:lnTo>
                    <a:lnTo>
                      <a:pt x="28" y="110"/>
                    </a:lnTo>
                    <a:lnTo>
                      <a:pt x="32" y="104"/>
                    </a:lnTo>
                    <a:lnTo>
                      <a:pt x="36" y="102"/>
                    </a:lnTo>
                    <a:lnTo>
                      <a:pt x="48" y="94"/>
                    </a:lnTo>
                    <a:lnTo>
                      <a:pt x="58" y="88"/>
                    </a:lnTo>
                    <a:lnTo>
                      <a:pt x="58" y="88"/>
                    </a:lnTo>
                    <a:lnTo>
                      <a:pt x="70" y="68"/>
                    </a:lnTo>
                    <a:lnTo>
                      <a:pt x="70" y="68"/>
                    </a:lnTo>
                    <a:lnTo>
                      <a:pt x="70" y="38"/>
                    </a:lnTo>
                    <a:lnTo>
                      <a:pt x="70" y="24"/>
                    </a:lnTo>
                    <a:lnTo>
                      <a:pt x="72" y="16"/>
                    </a:lnTo>
                    <a:lnTo>
                      <a:pt x="72" y="16"/>
                    </a:lnTo>
                    <a:lnTo>
                      <a:pt x="80" y="14"/>
                    </a:lnTo>
                    <a:lnTo>
                      <a:pt x="90" y="8"/>
                    </a:lnTo>
                    <a:lnTo>
                      <a:pt x="94" y="6"/>
                    </a:lnTo>
                    <a:lnTo>
                      <a:pt x="100" y="6"/>
                    </a:lnTo>
                    <a:lnTo>
                      <a:pt x="106" y="6"/>
                    </a:lnTo>
                    <a:lnTo>
                      <a:pt x="112" y="10"/>
                    </a:lnTo>
                    <a:lnTo>
                      <a:pt x="112" y="10"/>
                    </a:lnTo>
                    <a:lnTo>
                      <a:pt x="140" y="10"/>
                    </a:lnTo>
                    <a:lnTo>
                      <a:pt x="140" y="10"/>
                    </a:lnTo>
                    <a:lnTo>
                      <a:pt x="146" y="6"/>
                    </a:lnTo>
                    <a:lnTo>
                      <a:pt x="152" y="2"/>
                    </a:lnTo>
                    <a:lnTo>
                      <a:pt x="160" y="0"/>
                    </a:lnTo>
                    <a:lnTo>
                      <a:pt x="168" y="0"/>
                    </a:lnTo>
                    <a:lnTo>
                      <a:pt x="186" y="4"/>
                    </a:lnTo>
                    <a:lnTo>
                      <a:pt x="202" y="8"/>
                    </a:lnTo>
                    <a:lnTo>
                      <a:pt x="202" y="8"/>
                    </a:lnTo>
                    <a:lnTo>
                      <a:pt x="212" y="16"/>
                    </a:lnTo>
                    <a:lnTo>
                      <a:pt x="224" y="22"/>
                    </a:lnTo>
                    <a:lnTo>
                      <a:pt x="230" y="24"/>
                    </a:lnTo>
                    <a:lnTo>
                      <a:pt x="238" y="26"/>
                    </a:lnTo>
                    <a:lnTo>
                      <a:pt x="246" y="2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64" y="14"/>
                    </a:lnTo>
                    <a:lnTo>
                      <a:pt x="274" y="4"/>
                    </a:lnTo>
                    <a:lnTo>
                      <a:pt x="280" y="2"/>
                    </a:lnTo>
                    <a:lnTo>
                      <a:pt x="286" y="0"/>
                    </a:lnTo>
                    <a:lnTo>
                      <a:pt x="292" y="2"/>
                    </a:lnTo>
                    <a:lnTo>
                      <a:pt x="300" y="8"/>
                    </a:lnTo>
                    <a:lnTo>
                      <a:pt x="300" y="8"/>
                    </a:lnTo>
                    <a:lnTo>
                      <a:pt x="324" y="18"/>
                    </a:lnTo>
                    <a:lnTo>
                      <a:pt x="324" y="18"/>
                    </a:lnTo>
                    <a:lnTo>
                      <a:pt x="364" y="22"/>
                    </a:lnTo>
                    <a:lnTo>
                      <a:pt x="364" y="22"/>
                    </a:lnTo>
                    <a:lnTo>
                      <a:pt x="360" y="28"/>
                    </a:lnTo>
                    <a:lnTo>
                      <a:pt x="352" y="34"/>
                    </a:lnTo>
                    <a:lnTo>
                      <a:pt x="332" y="48"/>
                    </a:lnTo>
                    <a:lnTo>
                      <a:pt x="324" y="58"/>
                    </a:lnTo>
                    <a:lnTo>
                      <a:pt x="318" y="66"/>
                    </a:lnTo>
                    <a:lnTo>
                      <a:pt x="316" y="72"/>
                    </a:lnTo>
                    <a:lnTo>
                      <a:pt x="316" y="76"/>
                    </a:lnTo>
                    <a:lnTo>
                      <a:pt x="316" y="80"/>
                    </a:lnTo>
                    <a:lnTo>
                      <a:pt x="320" y="84"/>
                    </a:lnTo>
                    <a:lnTo>
                      <a:pt x="320" y="84"/>
                    </a:lnTo>
                    <a:lnTo>
                      <a:pt x="350" y="84"/>
                    </a:lnTo>
                    <a:lnTo>
                      <a:pt x="350" y="84"/>
                    </a:lnTo>
                    <a:lnTo>
                      <a:pt x="362" y="72"/>
                    </a:lnTo>
                    <a:lnTo>
                      <a:pt x="362" y="72"/>
                    </a:lnTo>
                    <a:lnTo>
                      <a:pt x="364" y="82"/>
                    </a:lnTo>
                    <a:lnTo>
                      <a:pt x="364" y="90"/>
                    </a:lnTo>
                    <a:lnTo>
                      <a:pt x="360" y="96"/>
                    </a:lnTo>
                    <a:lnTo>
                      <a:pt x="360" y="96"/>
                    </a:lnTo>
                    <a:lnTo>
                      <a:pt x="346" y="100"/>
                    </a:lnTo>
                    <a:lnTo>
                      <a:pt x="338" y="104"/>
                    </a:lnTo>
                    <a:lnTo>
                      <a:pt x="322" y="112"/>
                    </a:lnTo>
                    <a:lnTo>
                      <a:pt x="322" y="112"/>
                    </a:lnTo>
                    <a:lnTo>
                      <a:pt x="324" y="132"/>
                    </a:lnTo>
                    <a:lnTo>
                      <a:pt x="324" y="132"/>
                    </a:lnTo>
                    <a:lnTo>
                      <a:pt x="344" y="142"/>
                    </a:lnTo>
                    <a:lnTo>
                      <a:pt x="344" y="142"/>
                    </a:lnTo>
                    <a:lnTo>
                      <a:pt x="340" y="166"/>
                    </a:lnTo>
                    <a:lnTo>
                      <a:pt x="340" y="196"/>
                    </a:lnTo>
                    <a:lnTo>
                      <a:pt x="340" y="196"/>
                    </a:lnTo>
                    <a:lnTo>
                      <a:pt x="342" y="204"/>
                    </a:lnTo>
                    <a:lnTo>
                      <a:pt x="344" y="214"/>
                    </a:lnTo>
                    <a:lnTo>
                      <a:pt x="342" y="228"/>
                    </a:lnTo>
                    <a:lnTo>
                      <a:pt x="340" y="232"/>
                    </a:lnTo>
                    <a:lnTo>
                      <a:pt x="338" y="238"/>
                    </a:lnTo>
                    <a:lnTo>
                      <a:pt x="338" y="238"/>
                    </a:lnTo>
                    <a:lnTo>
                      <a:pt x="330" y="240"/>
                    </a:lnTo>
                    <a:lnTo>
                      <a:pt x="330" y="240"/>
                    </a:lnTo>
                    <a:lnTo>
                      <a:pt x="328" y="226"/>
                    </a:lnTo>
                    <a:lnTo>
                      <a:pt x="328" y="226"/>
                    </a:lnTo>
                    <a:lnTo>
                      <a:pt x="324" y="224"/>
                    </a:lnTo>
                    <a:lnTo>
                      <a:pt x="320" y="224"/>
                    </a:lnTo>
                    <a:lnTo>
                      <a:pt x="312" y="226"/>
                    </a:lnTo>
                    <a:lnTo>
                      <a:pt x="304" y="232"/>
                    </a:lnTo>
                    <a:lnTo>
                      <a:pt x="296" y="240"/>
                    </a:lnTo>
                    <a:lnTo>
                      <a:pt x="280" y="256"/>
                    </a:lnTo>
                    <a:lnTo>
                      <a:pt x="270" y="268"/>
                    </a:lnTo>
                    <a:lnTo>
                      <a:pt x="270" y="268"/>
                    </a:lnTo>
                    <a:lnTo>
                      <a:pt x="266" y="278"/>
                    </a:lnTo>
                    <a:lnTo>
                      <a:pt x="262" y="286"/>
                    </a:lnTo>
                    <a:lnTo>
                      <a:pt x="262" y="286"/>
                    </a:lnTo>
                    <a:lnTo>
                      <a:pt x="260" y="344"/>
                    </a:lnTo>
                    <a:lnTo>
                      <a:pt x="260" y="344"/>
                    </a:lnTo>
                    <a:lnTo>
                      <a:pt x="250" y="342"/>
                    </a:lnTo>
                    <a:lnTo>
                      <a:pt x="250" y="342"/>
                    </a:lnTo>
                    <a:lnTo>
                      <a:pt x="222" y="344"/>
                    </a:lnTo>
                    <a:lnTo>
                      <a:pt x="200" y="346"/>
                    </a:lnTo>
                    <a:lnTo>
                      <a:pt x="180" y="352"/>
                    </a:lnTo>
                    <a:lnTo>
                      <a:pt x="158" y="360"/>
                    </a:lnTo>
                    <a:lnTo>
                      <a:pt x="158" y="36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35" name="Freeform 21"/>
              <p:cNvSpPr/>
              <p:nvPr/>
            </p:nvSpPr>
            <p:spPr bwMode="auto">
              <a:xfrm>
                <a:off x="3134" y="2692"/>
                <a:ext cx="462" cy="480"/>
              </a:xfrm>
              <a:custGeom>
                <a:avLst/>
                <a:gdLst>
                  <a:gd name="T0" fmla="*/ 360 w 462"/>
                  <a:gd name="T1" fmla="*/ 474 h 480"/>
                  <a:gd name="T2" fmla="*/ 328 w 462"/>
                  <a:gd name="T3" fmla="*/ 448 h 480"/>
                  <a:gd name="T4" fmla="*/ 300 w 462"/>
                  <a:gd name="T5" fmla="*/ 412 h 480"/>
                  <a:gd name="T6" fmla="*/ 282 w 462"/>
                  <a:gd name="T7" fmla="*/ 362 h 480"/>
                  <a:gd name="T8" fmla="*/ 252 w 462"/>
                  <a:gd name="T9" fmla="*/ 340 h 480"/>
                  <a:gd name="T10" fmla="*/ 230 w 462"/>
                  <a:gd name="T11" fmla="*/ 340 h 480"/>
                  <a:gd name="T12" fmla="*/ 214 w 462"/>
                  <a:gd name="T13" fmla="*/ 346 h 480"/>
                  <a:gd name="T14" fmla="*/ 196 w 462"/>
                  <a:gd name="T15" fmla="*/ 376 h 480"/>
                  <a:gd name="T16" fmla="*/ 176 w 462"/>
                  <a:gd name="T17" fmla="*/ 402 h 480"/>
                  <a:gd name="T18" fmla="*/ 152 w 462"/>
                  <a:gd name="T19" fmla="*/ 428 h 480"/>
                  <a:gd name="T20" fmla="*/ 144 w 462"/>
                  <a:gd name="T21" fmla="*/ 430 h 480"/>
                  <a:gd name="T22" fmla="*/ 118 w 462"/>
                  <a:gd name="T23" fmla="*/ 442 h 480"/>
                  <a:gd name="T24" fmla="*/ 72 w 462"/>
                  <a:gd name="T25" fmla="*/ 434 h 480"/>
                  <a:gd name="T26" fmla="*/ 38 w 462"/>
                  <a:gd name="T27" fmla="*/ 416 h 480"/>
                  <a:gd name="T28" fmla="*/ 46 w 462"/>
                  <a:gd name="T29" fmla="*/ 386 h 480"/>
                  <a:gd name="T30" fmla="*/ 42 w 462"/>
                  <a:gd name="T31" fmla="*/ 360 h 480"/>
                  <a:gd name="T32" fmla="*/ 2 w 462"/>
                  <a:gd name="T33" fmla="*/ 312 h 480"/>
                  <a:gd name="T34" fmla="*/ 10 w 462"/>
                  <a:gd name="T35" fmla="*/ 228 h 480"/>
                  <a:gd name="T36" fmla="*/ 0 w 462"/>
                  <a:gd name="T37" fmla="*/ 168 h 480"/>
                  <a:gd name="T38" fmla="*/ 4 w 462"/>
                  <a:gd name="T39" fmla="*/ 166 h 480"/>
                  <a:gd name="T40" fmla="*/ 64 w 462"/>
                  <a:gd name="T41" fmla="*/ 212 h 480"/>
                  <a:gd name="T42" fmla="*/ 82 w 462"/>
                  <a:gd name="T43" fmla="*/ 216 h 480"/>
                  <a:gd name="T44" fmla="*/ 110 w 462"/>
                  <a:gd name="T45" fmla="*/ 208 h 480"/>
                  <a:gd name="T46" fmla="*/ 148 w 462"/>
                  <a:gd name="T47" fmla="*/ 172 h 480"/>
                  <a:gd name="T48" fmla="*/ 176 w 462"/>
                  <a:gd name="T49" fmla="*/ 116 h 480"/>
                  <a:gd name="T50" fmla="*/ 210 w 462"/>
                  <a:gd name="T51" fmla="*/ 62 h 480"/>
                  <a:gd name="T52" fmla="*/ 232 w 462"/>
                  <a:gd name="T53" fmla="*/ 4 h 480"/>
                  <a:gd name="T54" fmla="*/ 272 w 462"/>
                  <a:gd name="T55" fmla="*/ 0 h 480"/>
                  <a:gd name="T56" fmla="*/ 306 w 462"/>
                  <a:gd name="T57" fmla="*/ 10 h 480"/>
                  <a:gd name="T58" fmla="*/ 352 w 462"/>
                  <a:gd name="T59" fmla="*/ 50 h 480"/>
                  <a:gd name="T60" fmla="*/ 394 w 462"/>
                  <a:gd name="T61" fmla="*/ 60 h 480"/>
                  <a:gd name="T62" fmla="*/ 444 w 462"/>
                  <a:gd name="T63" fmla="*/ 98 h 480"/>
                  <a:gd name="T64" fmla="*/ 462 w 462"/>
                  <a:gd name="T65" fmla="*/ 134 h 480"/>
                  <a:gd name="T66" fmla="*/ 430 w 462"/>
                  <a:gd name="T67" fmla="*/ 158 h 480"/>
                  <a:gd name="T68" fmla="*/ 402 w 462"/>
                  <a:gd name="T69" fmla="*/ 182 h 480"/>
                  <a:gd name="T70" fmla="*/ 336 w 462"/>
                  <a:gd name="T71" fmla="*/ 188 h 480"/>
                  <a:gd name="T72" fmla="*/ 292 w 462"/>
                  <a:gd name="T73" fmla="*/ 192 h 480"/>
                  <a:gd name="T74" fmla="*/ 284 w 462"/>
                  <a:gd name="T75" fmla="*/ 218 h 480"/>
                  <a:gd name="T76" fmla="*/ 288 w 462"/>
                  <a:gd name="T77" fmla="*/ 236 h 480"/>
                  <a:gd name="T78" fmla="*/ 284 w 462"/>
                  <a:gd name="T79" fmla="*/ 276 h 480"/>
                  <a:gd name="T80" fmla="*/ 304 w 462"/>
                  <a:gd name="T81" fmla="*/ 296 h 480"/>
                  <a:gd name="T82" fmla="*/ 362 w 462"/>
                  <a:gd name="T83" fmla="*/ 364 h 480"/>
                  <a:gd name="T84" fmla="*/ 372 w 462"/>
                  <a:gd name="T85" fmla="*/ 40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62" h="480">
                    <a:moveTo>
                      <a:pt x="372" y="480"/>
                    </a:moveTo>
                    <a:lnTo>
                      <a:pt x="372" y="480"/>
                    </a:lnTo>
                    <a:lnTo>
                      <a:pt x="360" y="474"/>
                    </a:lnTo>
                    <a:lnTo>
                      <a:pt x="348" y="466"/>
                    </a:lnTo>
                    <a:lnTo>
                      <a:pt x="338" y="458"/>
                    </a:lnTo>
                    <a:lnTo>
                      <a:pt x="328" y="448"/>
                    </a:lnTo>
                    <a:lnTo>
                      <a:pt x="312" y="430"/>
                    </a:lnTo>
                    <a:lnTo>
                      <a:pt x="300" y="412"/>
                    </a:lnTo>
                    <a:lnTo>
                      <a:pt x="300" y="412"/>
                    </a:lnTo>
                    <a:lnTo>
                      <a:pt x="296" y="394"/>
                    </a:lnTo>
                    <a:lnTo>
                      <a:pt x="290" y="376"/>
                    </a:lnTo>
                    <a:lnTo>
                      <a:pt x="282" y="362"/>
                    </a:lnTo>
                    <a:lnTo>
                      <a:pt x="272" y="350"/>
                    </a:lnTo>
                    <a:lnTo>
                      <a:pt x="258" y="342"/>
                    </a:lnTo>
                    <a:lnTo>
                      <a:pt x="252" y="340"/>
                    </a:lnTo>
                    <a:lnTo>
                      <a:pt x="246" y="338"/>
                    </a:lnTo>
                    <a:lnTo>
                      <a:pt x="238" y="338"/>
                    </a:lnTo>
                    <a:lnTo>
                      <a:pt x="230" y="340"/>
                    </a:lnTo>
                    <a:lnTo>
                      <a:pt x="222" y="342"/>
                    </a:lnTo>
                    <a:lnTo>
                      <a:pt x="214" y="346"/>
                    </a:lnTo>
                    <a:lnTo>
                      <a:pt x="214" y="346"/>
                    </a:lnTo>
                    <a:lnTo>
                      <a:pt x="202" y="358"/>
                    </a:lnTo>
                    <a:lnTo>
                      <a:pt x="198" y="364"/>
                    </a:lnTo>
                    <a:lnTo>
                      <a:pt x="196" y="376"/>
                    </a:lnTo>
                    <a:lnTo>
                      <a:pt x="196" y="376"/>
                    </a:lnTo>
                    <a:lnTo>
                      <a:pt x="188" y="390"/>
                    </a:lnTo>
                    <a:lnTo>
                      <a:pt x="176" y="402"/>
                    </a:lnTo>
                    <a:lnTo>
                      <a:pt x="152" y="424"/>
                    </a:lnTo>
                    <a:lnTo>
                      <a:pt x="152" y="424"/>
                    </a:lnTo>
                    <a:lnTo>
                      <a:pt x="152" y="428"/>
                    </a:lnTo>
                    <a:lnTo>
                      <a:pt x="152" y="428"/>
                    </a:lnTo>
                    <a:lnTo>
                      <a:pt x="146" y="428"/>
                    </a:lnTo>
                    <a:lnTo>
                      <a:pt x="144" y="430"/>
                    </a:lnTo>
                    <a:lnTo>
                      <a:pt x="140" y="434"/>
                    </a:lnTo>
                    <a:lnTo>
                      <a:pt x="140" y="434"/>
                    </a:lnTo>
                    <a:lnTo>
                      <a:pt x="118" y="442"/>
                    </a:lnTo>
                    <a:lnTo>
                      <a:pt x="118" y="442"/>
                    </a:lnTo>
                    <a:lnTo>
                      <a:pt x="94" y="440"/>
                    </a:lnTo>
                    <a:lnTo>
                      <a:pt x="72" y="434"/>
                    </a:lnTo>
                    <a:lnTo>
                      <a:pt x="54" y="426"/>
                    </a:lnTo>
                    <a:lnTo>
                      <a:pt x="46" y="422"/>
                    </a:lnTo>
                    <a:lnTo>
                      <a:pt x="38" y="416"/>
                    </a:lnTo>
                    <a:lnTo>
                      <a:pt x="38" y="416"/>
                    </a:lnTo>
                    <a:lnTo>
                      <a:pt x="46" y="400"/>
                    </a:lnTo>
                    <a:lnTo>
                      <a:pt x="46" y="386"/>
                    </a:lnTo>
                    <a:lnTo>
                      <a:pt x="44" y="374"/>
                    </a:lnTo>
                    <a:lnTo>
                      <a:pt x="42" y="360"/>
                    </a:lnTo>
                    <a:lnTo>
                      <a:pt x="42" y="360"/>
                    </a:lnTo>
                    <a:lnTo>
                      <a:pt x="16" y="336"/>
                    </a:lnTo>
                    <a:lnTo>
                      <a:pt x="8" y="324"/>
                    </a:lnTo>
                    <a:lnTo>
                      <a:pt x="2" y="312"/>
                    </a:lnTo>
                    <a:lnTo>
                      <a:pt x="2" y="312"/>
                    </a:lnTo>
                    <a:lnTo>
                      <a:pt x="10" y="228"/>
                    </a:lnTo>
                    <a:lnTo>
                      <a:pt x="10" y="228"/>
                    </a:lnTo>
                    <a:lnTo>
                      <a:pt x="2" y="194"/>
                    </a:lnTo>
                    <a:lnTo>
                      <a:pt x="0" y="182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4" y="166"/>
                    </a:lnTo>
                    <a:lnTo>
                      <a:pt x="4" y="166"/>
                    </a:lnTo>
                    <a:lnTo>
                      <a:pt x="38" y="188"/>
                    </a:lnTo>
                    <a:lnTo>
                      <a:pt x="38" y="188"/>
                    </a:lnTo>
                    <a:lnTo>
                      <a:pt x="64" y="212"/>
                    </a:lnTo>
                    <a:lnTo>
                      <a:pt x="64" y="212"/>
                    </a:lnTo>
                    <a:lnTo>
                      <a:pt x="74" y="216"/>
                    </a:lnTo>
                    <a:lnTo>
                      <a:pt x="82" y="216"/>
                    </a:lnTo>
                    <a:lnTo>
                      <a:pt x="92" y="216"/>
                    </a:lnTo>
                    <a:lnTo>
                      <a:pt x="102" y="212"/>
                    </a:lnTo>
                    <a:lnTo>
                      <a:pt x="110" y="208"/>
                    </a:lnTo>
                    <a:lnTo>
                      <a:pt x="118" y="204"/>
                    </a:lnTo>
                    <a:lnTo>
                      <a:pt x="134" y="190"/>
                    </a:lnTo>
                    <a:lnTo>
                      <a:pt x="148" y="172"/>
                    </a:lnTo>
                    <a:lnTo>
                      <a:pt x="158" y="154"/>
                    </a:lnTo>
                    <a:lnTo>
                      <a:pt x="168" y="134"/>
                    </a:lnTo>
                    <a:lnTo>
                      <a:pt x="176" y="116"/>
                    </a:lnTo>
                    <a:lnTo>
                      <a:pt x="176" y="116"/>
                    </a:lnTo>
                    <a:lnTo>
                      <a:pt x="210" y="62"/>
                    </a:lnTo>
                    <a:lnTo>
                      <a:pt x="210" y="62"/>
                    </a:lnTo>
                    <a:lnTo>
                      <a:pt x="210" y="16"/>
                    </a:lnTo>
                    <a:lnTo>
                      <a:pt x="210" y="16"/>
                    </a:lnTo>
                    <a:lnTo>
                      <a:pt x="232" y="4"/>
                    </a:lnTo>
                    <a:lnTo>
                      <a:pt x="232" y="4"/>
                    </a:lnTo>
                    <a:lnTo>
                      <a:pt x="252" y="2"/>
                    </a:lnTo>
                    <a:lnTo>
                      <a:pt x="272" y="0"/>
                    </a:lnTo>
                    <a:lnTo>
                      <a:pt x="284" y="2"/>
                    </a:lnTo>
                    <a:lnTo>
                      <a:pt x="294" y="4"/>
                    </a:lnTo>
                    <a:lnTo>
                      <a:pt x="306" y="10"/>
                    </a:lnTo>
                    <a:lnTo>
                      <a:pt x="318" y="18"/>
                    </a:lnTo>
                    <a:lnTo>
                      <a:pt x="318" y="18"/>
                    </a:lnTo>
                    <a:lnTo>
                      <a:pt x="352" y="50"/>
                    </a:lnTo>
                    <a:lnTo>
                      <a:pt x="352" y="50"/>
                    </a:lnTo>
                    <a:lnTo>
                      <a:pt x="394" y="60"/>
                    </a:lnTo>
                    <a:lnTo>
                      <a:pt x="394" y="60"/>
                    </a:lnTo>
                    <a:lnTo>
                      <a:pt x="412" y="70"/>
                    </a:lnTo>
                    <a:lnTo>
                      <a:pt x="434" y="88"/>
                    </a:lnTo>
                    <a:lnTo>
                      <a:pt x="444" y="98"/>
                    </a:lnTo>
                    <a:lnTo>
                      <a:pt x="454" y="110"/>
                    </a:lnTo>
                    <a:lnTo>
                      <a:pt x="460" y="122"/>
                    </a:lnTo>
                    <a:lnTo>
                      <a:pt x="462" y="134"/>
                    </a:lnTo>
                    <a:lnTo>
                      <a:pt x="462" y="134"/>
                    </a:lnTo>
                    <a:lnTo>
                      <a:pt x="444" y="146"/>
                    </a:lnTo>
                    <a:lnTo>
                      <a:pt x="430" y="158"/>
                    </a:lnTo>
                    <a:lnTo>
                      <a:pt x="416" y="170"/>
                    </a:lnTo>
                    <a:lnTo>
                      <a:pt x="402" y="182"/>
                    </a:lnTo>
                    <a:lnTo>
                      <a:pt x="402" y="182"/>
                    </a:lnTo>
                    <a:lnTo>
                      <a:pt x="386" y="186"/>
                    </a:lnTo>
                    <a:lnTo>
                      <a:pt x="368" y="188"/>
                    </a:lnTo>
                    <a:lnTo>
                      <a:pt x="336" y="188"/>
                    </a:lnTo>
                    <a:lnTo>
                      <a:pt x="322" y="186"/>
                    </a:lnTo>
                    <a:lnTo>
                      <a:pt x="306" y="188"/>
                    </a:lnTo>
                    <a:lnTo>
                      <a:pt x="292" y="192"/>
                    </a:lnTo>
                    <a:lnTo>
                      <a:pt x="280" y="198"/>
                    </a:lnTo>
                    <a:lnTo>
                      <a:pt x="280" y="198"/>
                    </a:lnTo>
                    <a:lnTo>
                      <a:pt x="284" y="218"/>
                    </a:lnTo>
                    <a:lnTo>
                      <a:pt x="284" y="218"/>
                    </a:lnTo>
                    <a:lnTo>
                      <a:pt x="288" y="228"/>
                    </a:lnTo>
                    <a:lnTo>
                      <a:pt x="288" y="236"/>
                    </a:lnTo>
                    <a:lnTo>
                      <a:pt x="284" y="256"/>
                    </a:lnTo>
                    <a:lnTo>
                      <a:pt x="282" y="266"/>
                    </a:lnTo>
                    <a:lnTo>
                      <a:pt x="284" y="276"/>
                    </a:lnTo>
                    <a:lnTo>
                      <a:pt x="290" y="286"/>
                    </a:lnTo>
                    <a:lnTo>
                      <a:pt x="304" y="296"/>
                    </a:lnTo>
                    <a:lnTo>
                      <a:pt x="304" y="296"/>
                    </a:lnTo>
                    <a:lnTo>
                      <a:pt x="334" y="324"/>
                    </a:lnTo>
                    <a:lnTo>
                      <a:pt x="334" y="324"/>
                    </a:lnTo>
                    <a:lnTo>
                      <a:pt x="362" y="364"/>
                    </a:lnTo>
                    <a:lnTo>
                      <a:pt x="362" y="364"/>
                    </a:lnTo>
                    <a:lnTo>
                      <a:pt x="372" y="400"/>
                    </a:lnTo>
                    <a:lnTo>
                      <a:pt x="372" y="400"/>
                    </a:lnTo>
                    <a:lnTo>
                      <a:pt x="372" y="480"/>
                    </a:lnTo>
                    <a:lnTo>
                      <a:pt x="372" y="48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36" name="Freeform 22"/>
              <p:cNvSpPr/>
              <p:nvPr/>
            </p:nvSpPr>
            <p:spPr bwMode="auto">
              <a:xfrm>
                <a:off x="3426" y="2586"/>
                <a:ext cx="754" cy="466"/>
              </a:xfrm>
              <a:custGeom>
                <a:avLst/>
                <a:gdLst>
                  <a:gd name="T0" fmla="*/ 72 w 754"/>
                  <a:gd name="T1" fmla="*/ 452 h 466"/>
                  <a:gd name="T2" fmla="*/ 4 w 754"/>
                  <a:gd name="T3" fmla="*/ 380 h 466"/>
                  <a:gd name="T4" fmla="*/ 2 w 754"/>
                  <a:gd name="T5" fmla="*/ 362 h 466"/>
                  <a:gd name="T6" fmla="*/ 6 w 754"/>
                  <a:gd name="T7" fmla="*/ 348 h 466"/>
                  <a:gd name="T8" fmla="*/ 0 w 754"/>
                  <a:gd name="T9" fmla="*/ 310 h 466"/>
                  <a:gd name="T10" fmla="*/ 18 w 754"/>
                  <a:gd name="T11" fmla="*/ 304 h 466"/>
                  <a:gd name="T12" fmla="*/ 96 w 754"/>
                  <a:gd name="T13" fmla="*/ 304 h 466"/>
                  <a:gd name="T14" fmla="*/ 138 w 754"/>
                  <a:gd name="T15" fmla="*/ 276 h 466"/>
                  <a:gd name="T16" fmla="*/ 178 w 754"/>
                  <a:gd name="T17" fmla="*/ 244 h 466"/>
                  <a:gd name="T18" fmla="*/ 180 w 754"/>
                  <a:gd name="T19" fmla="*/ 226 h 466"/>
                  <a:gd name="T20" fmla="*/ 126 w 754"/>
                  <a:gd name="T21" fmla="*/ 166 h 466"/>
                  <a:gd name="T22" fmla="*/ 100 w 754"/>
                  <a:gd name="T23" fmla="*/ 144 h 466"/>
                  <a:gd name="T24" fmla="*/ 98 w 754"/>
                  <a:gd name="T25" fmla="*/ 96 h 466"/>
                  <a:gd name="T26" fmla="*/ 136 w 754"/>
                  <a:gd name="T27" fmla="*/ 66 h 466"/>
                  <a:gd name="T28" fmla="*/ 146 w 754"/>
                  <a:gd name="T29" fmla="*/ 54 h 466"/>
                  <a:gd name="T30" fmla="*/ 140 w 754"/>
                  <a:gd name="T31" fmla="*/ 30 h 466"/>
                  <a:gd name="T32" fmla="*/ 118 w 754"/>
                  <a:gd name="T33" fmla="*/ 10 h 466"/>
                  <a:gd name="T34" fmla="*/ 108 w 754"/>
                  <a:gd name="T35" fmla="*/ 0 h 466"/>
                  <a:gd name="T36" fmla="*/ 234 w 754"/>
                  <a:gd name="T37" fmla="*/ 6 h 466"/>
                  <a:gd name="T38" fmla="*/ 246 w 754"/>
                  <a:gd name="T39" fmla="*/ 22 h 466"/>
                  <a:gd name="T40" fmla="*/ 276 w 754"/>
                  <a:gd name="T41" fmla="*/ 46 h 466"/>
                  <a:gd name="T42" fmla="*/ 314 w 754"/>
                  <a:gd name="T43" fmla="*/ 62 h 466"/>
                  <a:gd name="T44" fmla="*/ 338 w 754"/>
                  <a:gd name="T45" fmla="*/ 72 h 466"/>
                  <a:gd name="T46" fmla="*/ 494 w 754"/>
                  <a:gd name="T47" fmla="*/ 100 h 466"/>
                  <a:gd name="T48" fmla="*/ 504 w 754"/>
                  <a:gd name="T49" fmla="*/ 116 h 466"/>
                  <a:gd name="T50" fmla="*/ 524 w 754"/>
                  <a:gd name="T51" fmla="*/ 136 h 466"/>
                  <a:gd name="T52" fmla="*/ 618 w 754"/>
                  <a:gd name="T53" fmla="*/ 158 h 466"/>
                  <a:gd name="T54" fmla="*/ 626 w 754"/>
                  <a:gd name="T55" fmla="*/ 160 h 466"/>
                  <a:gd name="T56" fmla="*/ 660 w 754"/>
                  <a:gd name="T57" fmla="*/ 164 h 466"/>
                  <a:gd name="T58" fmla="*/ 670 w 754"/>
                  <a:gd name="T59" fmla="*/ 174 h 466"/>
                  <a:gd name="T60" fmla="*/ 684 w 754"/>
                  <a:gd name="T61" fmla="*/ 192 h 466"/>
                  <a:gd name="T62" fmla="*/ 702 w 754"/>
                  <a:gd name="T63" fmla="*/ 196 h 466"/>
                  <a:gd name="T64" fmla="*/ 718 w 754"/>
                  <a:gd name="T65" fmla="*/ 208 h 466"/>
                  <a:gd name="T66" fmla="*/ 708 w 754"/>
                  <a:gd name="T67" fmla="*/ 228 h 466"/>
                  <a:gd name="T68" fmla="*/ 702 w 754"/>
                  <a:gd name="T69" fmla="*/ 250 h 466"/>
                  <a:gd name="T70" fmla="*/ 724 w 754"/>
                  <a:gd name="T71" fmla="*/ 274 h 466"/>
                  <a:gd name="T72" fmla="*/ 732 w 754"/>
                  <a:gd name="T73" fmla="*/ 298 h 466"/>
                  <a:gd name="T74" fmla="*/ 740 w 754"/>
                  <a:gd name="T75" fmla="*/ 320 h 466"/>
                  <a:gd name="T76" fmla="*/ 754 w 754"/>
                  <a:gd name="T77" fmla="*/ 330 h 466"/>
                  <a:gd name="T78" fmla="*/ 734 w 754"/>
                  <a:gd name="T79" fmla="*/ 338 h 466"/>
                  <a:gd name="T80" fmla="*/ 692 w 754"/>
                  <a:gd name="T81" fmla="*/ 354 h 466"/>
                  <a:gd name="T82" fmla="*/ 640 w 754"/>
                  <a:gd name="T83" fmla="*/ 392 h 466"/>
                  <a:gd name="T84" fmla="*/ 616 w 754"/>
                  <a:gd name="T85" fmla="*/ 414 h 466"/>
                  <a:gd name="T86" fmla="*/ 582 w 754"/>
                  <a:gd name="T87" fmla="*/ 424 h 466"/>
                  <a:gd name="T88" fmla="*/ 562 w 754"/>
                  <a:gd name="T89" fmla="*/ 434 h 466"/>
                  <a:gd name="T90" fmla="*/ 544 w 754"/>
                  <a:gd name="T91" fmla="*/ 448 h 466"/>
                  <a:gd name="T92" fmla="*/ 512 w 754"/>
                  <a:gd name="T93" fmla="*/ 422 h 466"/>
                  <a:gd name="T94" fmla="*/ 482 w 754"/>
                  <a:gd name="T95" fmla="*/ 408 h 466"/>
                  <a:gd name="T96" fmla="*/ 450 w 754"/>
                  <a:gd name="T97" fmla="*/ 380 h 466"/>
                  <a:gd name="T98" fmla="*/ 426 w 754"/>
                  <a:gd name="T99" fmla="*/ 384 h 466"/>
                  <a:gd name="T100" fmla="*/ 410 w 754"/>
                  <a:gd name="T101" fmla="*/ 404 h 466"/>
                  <a:gd name="T102" fmla="*/ 358 w 754"/>
                  <a:gd name="T103" fmla="*/ 392 h 466"/>
                  <a:gd name="T104" fmla="*/ 286 w 754"/>
                  <a:gd name="T105" fmla="*/ 352 h 466"/>
                  <a:gd name="T106" fmla="*/ 252 w 754"/>
                  <a:gd name="T107" fmla="*/ 346 h 466"/>
                  <a:gd name="T108" fmla="*/ 200 w 754"/>
                  <a:gd name="T109" fmla="*/ 338 h 466"/>
                  <a:gd name="T110" fmla="*/ 184 w 754"/>
                  <a:gd name="T111" fmla="*/ 350 h 466"/>
                  <a:gd name="T112" fmla="*/ 202 w 754"/>
                  <a:gd name="T113" fmla="*/ 380 h 466"/>
                  <a:gd name="T114" fmla="*/ 196 w 754"/>
                  <a:gd name="T115" fmla="*/ 392 h 466"/>
                  <a:gd name="T116" fmla="*/ 164 w 754"/>
                  <a:gd name="T117" fmla="*/ 390 h 466"/>
                  <a:gd name="T118" fmla="*/ 128 w 754"/>
                  <a:gd name="T119" fmla="*/ 406 h 466"/>
                  <a:gd name="T120" fmla="*/ 96 w 754"/>
                  <a:gd name="T121" fmla="*/ 454 h 466"/>
                  <a:gd name="T122" fmla="*/ 80 w 754"/>
                  <a:gd name="T123" fmla="*/ 466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54" h="466">
                    <a:moveTo>
                      <a:pt x="80" y="466"/>
                    </a:moveTo>
                    <a:lnTo>
                      <a:pt x="80" y="466"/>
                    </a:lnTo>
                    <a:lnTo>
                      <a:pt x="72" y="452"/>
                    </a:lnTo>
                    <a:lnTo>
                      <a:pt x="64" y="440"/>
                    </a:lnTo>
                    <a:lnTo>
                      <a:pt x="44" y="418"/>
                    </a:lnTo>
                    <a:lnTo>
                      <a:pt x="4" y="380"/>
                    </a:lnTo>
                    <a:lnTo>
                      <a:pt x="4" y="380"/>
                    </a:lnTo>
                    <a:lnTo>
                      <a:pt x="2" y="368"/>
                    </a:lnTo>
                    <a:lnTo>
                      <a:pt x="2" y="362"/>
                    </a:lnTo>
                    <a:lnTo>
                      <a:pt x="4" y="356"/>
                    </a:lnTo>
                    <a:lnTo>
                      <a:pt x="6" y="348"/>
                    </a:lnTo>
                    <a:lnTo>
                      <a:pt x="6" y="348"/>
                    </a:lnTo>
                    <a:lnTo>
                      <a:pt x="8" y="328"/>
                    </a:lnTo>
                    <a:lnTo>
                      <a:pt x="8" y="328"/>
                    </a:lnTo>
                    <a:lnTo>
                      <a:pt x="0" y="310"/>
                    </a:lnTo>
                    <a:lnTo>
                      <a:pt x="0" y="310"/>
                    </a:lnTo>
                    <a:lnTo>
                      <a:pt x="6" y="306"/>
                    </a:lnTo>
                    <a:lnTo>
                      <a:pt x="18" y="304"/>
                    </a:lnTo>
                    <a:lnTo>
                      <a:pt x="44" y="302"/>
                    </a:lnTo>
                    <a:lnTo>
                      <a:pt x="96" y="304"/>
                    </a:lnTo>
                    <a:lnTo>
                      <a:pt x="96" y="304"/>
                    </a:lnTo>
                    <a:lnTo>
                      <a:pt x="112" y="298"/>
                    </a:lnTo>
                    <a:lnTo>
                      <a:pt x="126" y="288"/>
                    </a:lnTo>
                    <a:lnTo>
                      <a:pt x="138" y="276"/>
                    </a:lnTo>
                    <a:lnTo>
                      <a:pt x="152" y="264"/>
                    </a:lnTo>
                    <a:lnTo>
                      <a:pt x="152" y="264"/>
                    </a:lnTo>
                    <a:lnTo>
                      <a:pt x="178" y="244"/>
                    </a:lnTo>
                    <a:lnTo>
                      <a:pt x="178" y="244"/>
                    </a:lnTo>
                    <a:lnTo>
                      <a:pt x="180" y="226"/>
                    </a:lnTo>
                    <a:lnTo>
                      <a:pt x="180" y="226"/>
                    </a:lnTo>
                    <a:lnTo>
                      <a:pt x="162" y="200"/>
                    </a:lnTo>
                    <a:lnTo>
                      <a:pt x="144" y="182"/>
                    </a:lnTo>
                    <a:lnTo>
                      <a:pt x="126" y="166"/>
                    </a:lnTo>
                    <a:lnTo>
                      <a:pt x="106" y="156"/>
                    </a:lnTo>
                    <a:lnTo>
                      <a:pt x="106" y="156"/>
                    </a:lnTo>
                    <a:lnTo>
                      <a:pt x="100" y="144"/>
                    </a:lnTo>
                    <a:lnTo>
                      <a:pt x="100" y="144"/>
                    </a:lnTo>
                    <a:lnTo>
                      <a:pt x="98" y="96"/>
                    </a:lnTo>
                    <a:lnTo>
                      <a:pt x="98" y="96"/>
                    </a:lnTo>
                    <a:lnTo>
                      <a:pt x="114" y="80"/>
                    </a:lnTo>
                    <a:lnTo>
                      <a:pt x="124" y="72"/>
                    </a:lnTo>
                    <a:lnTo>
                      <a:pt x="136" y="66"/>
                    </a:lnTo>
                    <a:lnTo>
                      <a:pt x="136" y="66"/>
                    </a:lnTo>
                    <a:lnTo>
                      <a:pt x="142" y="60"/>
                    </a:lnTo>
                    <a:lnTo>
                      <a:pt x="146" y="54"/>
                    </a:lnTo>
                    <a:lnTo>
                      <a:pt x="146" y="48"/>
                    </a:lnTo>
                    <a:lnTo>
                      <a:pt x="146" y="42"/>
                    </a:lnTo>
                    <a:lnTo>
                      <a:pt x="140" y="30"/>
                    </a:lnTo>
                    <a:lnTo>
                      <a:pt x="134" y="22"/>
                    </a:lnTo>
                    <a:lnTo>
                      <a:pt x="134" y="22"/>
                    </a:lnTo>
                    <a:lnTo>
                      <a:pt x="118" y="10"/>
                    </a:lnTo>
                    <a:lnTo>
                      <a:pt x="112" y="6"/>
                    </a:lnTo>
                    <a:lnTo>
                      <a:pt x="108" y="0"/>
                    </a:lnTo>
                    <a:lnTo>
                      <a:pt x="108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234" y="6"/>
                    </a:lnTo>
                    <a:lnTo>
                      <a:pt x="234" y="6"/>
                    </a:lnTo>
                    <a:lnTo>
                      <a:pt x="238" y="14"/>
                    </a:lnTo>
                    <a:lnTo>
                      <a:pt x="246" y="22"/>
                    </a:lnTo>
                    <a:lnTo>
                      <a:pt x="254" y="30"/>
                    </a:lnTo>
                    <a:lnTo>
                      <a:pt x="264" y="38"/>
                    </a:lnTo>
                    <a:lnTo>
                      <a:pt x="276" y="46"/>
                    </a:lnTo>
                    <a:lnTo>
                      <a:pt x="288" y="52"/>
                    </a:lnTo>
                    <a:lnTo>
                      <a:pt x="300" y="58"/>
                    </a:lnTo>
                    <a:lnTo>
                      <a:pt x="314" y="62"/>
                    </a:lnTo>
                    <a:lnTo>
                      <a:pt x="314" y="62"/>
                    </a:lnTo>
                    <a:lnTo>
                      <a:pt x="338" y="72"/>
                    </a:lnTo>
                    <a:lnTo>
                      <a:pt x="338" y="72"/>
                    </a:lnTo>
                    <a:lnTo>
                      <a:pt x="456" y="74"/>
                    </a:lnTo>
                    <a:lnTo>
                      <a:pt x="456" y="74"/>
                    </a:lnTo>
                    <a:lnTo>
                      <a:pt x="494" y="100"/>
                    </a:lnTo>
                    <a:lnTo>
                      <a:pt x="494" y="100"/>
                    </a:lnTo>
                    <a:lnTo>
                      <a:pt x="498" y="108"/>
                    </a:lnTo>
                    <a:lnTo>
                      <a:pt x="504" y="116"/>
                    </a:lnTo>
                    <a:lnTo>
                      <a:pt x="512" y="126"/>
                    </a:lnTo>
                    <a:lnTo>
                      <a:pt x="524" y="136"/>
                    </a:lnTo>
                    <a:lnTo>
                      <a:pt x="524" y="136"/>
                    </a:lnTo>
                    <a:lnTo>
                      <a:pt x="578" y="140"/>
                    </a:lnTo>
                    <a:lnTo>
                      <a:pt x="578" y="140"/>
                    </a:lnTo>
                    <a:lnTo>
                      <a:pt x="618" y="158"/>
                    </a:lnTo>
                    <a:lnTo>
                      <a:pt x="618" y="158"/>
                    </a:lnTo>
                    <a:lnTo>
                      <a:pt x="622" y="160"/>
                    </a:lnTo>
                    <a:lnTo>
                      <a:pt x="626" y="160"/>
                    </a:lnTo>
                    <a:lnTo>
                      <a:pt x="638" y="160"/>
                    </a:lnTo>
                    <a:lnTo>
                      <a:pt x="652" y="162"/>
                    </a:lnTo>
                    <a:lnTo>
                      <a:pt x="660" y="164"/>
                    </a:lnTo>
                    <a:lnTo>
                      <a:pt x="668" y="170"/>
                    </a:lnTo>
                    <a:lnTo>
                      <a:pt x="668" y="170"/>
                    </a:lnTo>
                    <a:lnTo>
                      <a:pt x="670" y="174"/>
                    </a:lnTo>
                    <a:lnTo>
                      <a:pt x="672" y="180"/>
                    </a:lnTo>
                    <a:lnTo>
                      <a:pt x="676" y="186"/>
                    </a:lnTo>
                    <a:lnTo>
                      <a:pt x="684" y="192"/>
                    </a:lnTo>
                    <a:lnTo>
                      <a:pt x="684" y="192"/>
                    </a:lnTo>
                    <a:lnTo>
                      <a:pt x="690" y="194"/>
                    </a:lnTo>
                    <a:lnTo>
                      <a:pt x="702" y="196"/>
                    </a:lnTo>
                    <a:lnTo>
                      <a:pt x="710" y="198"/>
                    </a:lnTo>
                    <a:lnTo>
                      <a:pt x="714" y="202"/>
                    </a:lnTo>
                    <a:lnTo>
                      <a:pt x="718" y="208"/>
                    </a:lnTo>
                    <a:lnTo>
                      <a:pt x="720" y="214"/>
                    </a:lnTo>
                    <a:lnTo>
                      <a:pt x="720" y="214"/>
                    </a:lnTo>
                    <a:lnTo>
                      <a:pt x="708" y="228"/>
                    </a:lnTo>
                    <a:lnTo>
                      <a:pt x="706" y="236"/>
                    </a:lnTo>
                    <a:lnTo>
                      <a:pt x="702" y="250"/>
                    </a:lnTo>
                    <a:lnTo>
                      <a:pt x="702" y="250"/>
                    </a:lnTo>
                    <a:lnTo>
                      <a:pt x="708" y="256"/>
                    </a:lnTo>
                    <a:lnTo>
                      <a:pt x="716" y="264"/>
                    </a:lnTo>
                    <a:lnTo>
                      <a:pt x="724" y="274"/>
                    </a:lnTo>
                    <a:lnTo>
                      <a:pt x="732" y="290"/>
                    </a:lnTo>
                    <a:lnTo>
                      <a:pt x="732" y="290"/>
                    </a:lnTo>
                    <a:lnTo>
                      <a:pt x="732" y="298"/>
                    </a:lnTo>
                    <a:lnTo>
                      <a:pt x="734" y="310"/>
                    </a:lnTo>
                    <a:lnTo>
                      <a:pt x="736" y="316"/>
                    </a:lnTo>
                    <a:lnTo>
                      <a:pt x="740" y="320"/>
                    </a:lnTo>
                    <a:lnTo>
                      <a:pt x="746" y="326"/>
                    </a:lnTo>
                    <a:lnTo>
                      <a:pt x="754" y="330"/>
                    </a:lnTo>
                    <a:lnTo>
                      <a:pt x="754" y="330"/>
                    </a:lnTo>
                    <a:lnTo>
                      <a:pt x="754" y="334"/>
                    </a:lnTo>
                    <a:lnTo>
                      <a:pt x="754" y="334"/>
                    </a:lnTo>
                    <a:lnTo>
                      <a:pt x="734" y="338"/>
                    </a:lnTo>
                    <a:lnTo>
                      <a:pt x="718" y="342"/>
                    </a:lnTo>
                    <a:lnTo>
                      <a:pt x="704" y="348"/>
                    </a:lnTo>
                    <a:lnTo>
                      <a:pt x="692" y="354"/>
                    </a:lnTo>
                    <a:lnTo>
                      <a:pt x="670" y="372"/>
                    </a:lnTo>
                    <a:lnTo>
                      <a:pt x="640" y="392"/>
                    </a:lnTo>
                    <a:lnTo>
                      <a:pt x="640" y="392"/>
                    </a:lnTo>
                    <a:lnTo>
                      <a:pt x="634" y="396"/>
                    </a:lnTo>
                    <a:lnTo>
                      <a:pt x="626" y="400"/>
                    </a:lnTo>
                    <a:lnTo>
                      <a:pt x="616" y="414"/>
                    </a:lnTo>
                    <a:lnTo>
                      <a:pt x="616" y="414"/>
                    </a:lnTo>
                    <a:lnTo>
                      <a:pt x="598" y="420"/>
                    </a:lnTo>
                    <a:lnTo>
                      <a:pt x="582" y="424"/>
                    </a:lnTo>
                    <a:lnTo>
                      <a:pt x="576" y="426"/>
                    </a:lnTo>
                    <a:lnTo>
                      <a:pt x="570" y="430"/>
                    </a:lnTo>
                    <a:lnTo>
                      <a:pt x="562" y="434"/>
                    </a:lnTo>
                    <a:lnTo>
                      <a:pt x="556" y="442"/>
                    </a:lnTo>
                    <a:lnTo>
                      <a:pt x="556" y="442"/>
                    </a:lnTo>
                    <a:lnTo>
                      <a:pt x="544" y="448"/>
                    </a:lnTo>
                    <a:lnTo>
                      <a:pt x="544" y="448"/>
                    </a:lnTo>
                    <a:lnTo>
                      <a:pt x="512" y="422"/>
                    </a:lnTo>
                    <a:lnTo>
                      <a:pt x="512" y="422"/>
                    </a:lnTo>
                    <a:lnTo>
                      <a:pt x="500" y="418"/>
                    </a:lnTo>
                    <a:lnTo>
                      <a:pt x="490" y="414"/>
                    </a:lnTo>
                    <a:lnTo>
                      <a:pt x="482" y="408"/>
                    </a:lnTo>
                    <a:lnTo>
                      <a:pt x="474" y="402"/>
                    </a:lnTo>
                    <a:lnTo>
                      <a:pt x="462" y="390"/>
                    </a:lnTo>
                    <a:lnTo>
                      <a:pt x="450" y="380"/>
                    </a:lnTo>
                    <a:lnTo>
                      <a:pt x="450" y="380"/>
                    </a:lnTo>
                    <a:lnTo>
                      <a:pt x="434" y="382"/>
                    </a:lnTo>
                    <a:lnTo>
                      <a:pt x="426" y="384"/>
                    </a:lnTo>
                    <a:lnTo>
                      <a:pt x="420" y="392"/>
                    </a:lnTo>
                    <a:lnTo>
                      <a:pt x="410" y="404"/>
                    </a:lnTo>
                    <a:lnTo>
                      <a:pt x="410" y="404"/>
                    </a:lnTo>
                    <a:lnTo>
                      <a:pt x="392" y="402"/>
                    </a:lnTo>
                    <a:lnTo>
                      <a:pt x="374" y="398"/>
                    </a:lnTo>
                    <a:lnTo>
                      <a:pt x="358" y="392"/>
                    </a:lnTo>
                    <a:lnTo>
                      <a:pt x="342" y="384"/>
                    </a:lnTo>
                    <a:lnTo>
                      <a:pt x="312" y="366"/>
                    </a:lnTo>
                    <a:lnTo>
                      <a:pt x="286" y="352"/>
                    </a:lnTo>
                    <a:lnTo>
                      <a:pt x="286" y="352"/>
                    </a:lnTo>
                    <a:lnTo>
                      <a:pt x="268" y="348"/>
                    </a:lnTo>
                    <a:lnTo>
                      <a:pt x="252" y="346"/>
                    </a:lnTo>
                    <a:lnTo>
                      <a:pt x="228" y="338"/>
                    </a:lnTo>
                    <a:lnTo>
                      <a:pt x="228" y="338"/>
                    </a:lnTo>
                    <a:lnTo>
                      <a:pt x="200" y="338"/>
                    </a:lnTo>
                    <a:lnTo>
                      <a:pt x="192" y="342"/>
                    </a:lnTo>
                    <a:lnTo>
                      <a:pt x="186" y="344"/>
                    </a:lnTo>
                    <a:lnTo>
                      <a:pt x="184" y="350"/>
                    </a:lnTo>
                    <a:lnTo>
                      <a:pt x="186" y="358"/>
                    </a:lnTo>
                    <a:lnTo>
                      <a:pt x="192" y="368"/>
                    </a:lnTo>
                    <a:lnTo>
                      <a:pt x="202" y="380"/>
                    </a:lnTo>
                    <a:lnTo>
                      <a:pt x="202" y="380"/>
                    </a:lnTo>
                    <a:lnTo>
                      <a:pt x="196" y="392"/>
                    </a:lnTo>
                    <a:lnTo>
                      <a:pt x="196" y="392"/>
                    </a:lnTo>
                    <a:lnTo>
                      <a:pt x="182" y="390"/>
                    </a:lnTo>
                    <a:lnTo>
                      <a:pt x="182" y="390"/>
                    </a:lnTo>
                    <a:lnTo>
                      <a:pt x="164" y="390"/>
                    </a:lnTo>
                    <a:lnTo>
                      <a:pt x="150" y="394"/>
                    </a:lnTo>
                    <a:lnTo>
                      <a:pt x="138" y="398"/>
                    </a:lnTo>
                    <a:lnTo>
                      <a:pt x="128" y="406"/>
                    </a:lnTo>
                    <a:lnTo>
                      <a:pt x="118" y="414"/>
                    </a:lnTo>
                    <a:lnTo>
                      <a:pt x="112" y="426"/>
                    </a:lnTo>
                    <a:lnTo>
                      <a:pt x="96" y="454"/>
                    </a:lnTo>
                    <a:lnTo>
                      <a:pt x="96" y="454"/>
                    </a:lnTo>
                    <a:lnTo>
                      <a:pt x="88" y="460"/>
                    </a:lnTo>
                    <a:lnTo>
                      <a:pt x="80" y="466"/>
                    </a:lnTo>
                    <a:lnTo>
                      <a:pt x="80" y="466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37" name="Freeform 23"/>
              <p:cNvSpPr/>
              <p:nvPr/>
            </p:nvSpPr>
            <p:spPr bwMode="auto">
              <a:xfrm>
                <a:off x="4046" y="2368"/>
                <a:ext cx="466" cy="574"/>
              </a:xfrm>
              <a:custGeom>
                <a:avLst/>
                <a:gdLst>
                  <a:gd name="T0" fmla="*/ 212 w 466"/>
                  <a:gd name="T1" fmla="*/ 570 h 574"/>
                  <a:gd name="T2" fmla="*/ 202 w 466"/>
                  <a:gd name="T3" fmla="*/ 516 h 574"/>
                  <a:gd name="T4" fmla="*/ 166 w 466"/>
                  <a:gd name="T5" fmla="*/ 522 h 574"/>
                  <a:gd name="T6" fmla="*/ 148 w 466"/>
                  <a:gd name="T7" fmla="*/ 546 h 574"/>
                  <a:gd name="T8" fmla="*/ 140 w 466"/>
                  <a:gd name="T9" fmla="*/ 538 h 574"/>
                  <a:gd name="T10" fmla="*/ 122 w 466"/>
                  <a:gd name="T11" fmla="*/ 520 h 574"/>
                  <a:gd name="T12" fmla="*/ 114 w 466"/>
                  <a:gd name="T13" fmla="*/ 490 h 574"/>
                  <a:gd name="T14" fmla="*/ 102 w 466"/>
                  <a:gd name="T15" fmla="*/ 470 h 574"/>
                  <a:gd name="T16" fmla="*/ 100 w 466"/>
                  <a:gd name="T17" fmla="*/ 446 h 574"/>
                  <a:gd name="T18" fmla="*/ 106 w 466"/>
                  <a:gd name="T19" fmla="*/ 416 h 574"/>
                  <a:gd name="T20" fmla="*/ 68 w 466"/>
                  <a:gd name="T21" fmla="*/ 398 h 574"/>
                  <a:gd name="T22" fmla="*/ 58 w 466"/>
                  <a:gd name="T23" fmla="*/ 380 h 574"/>
                  <a:gd name="T24" fmla="*/ 56 w 466"/>
                  <a:gd name="T25" fmla="*/ 366 h 574"/>
                  <a:gd name="T26" fmla="*/ 86 w 466"/>
                  <a:gd name="T27" fmla="*/ 346 h 574"/>
                  <a:gd name="T28" fmla="*/ 96 w 466"/>
                  <a:gd name="T29" fmla="*/ 284 h 574"/>
                  <a:gd name="T30" fmla="*/ 78 w 466"/>
                  <a:gd name="T31" fmla="*/ 252 h 574"/>
                  <a:gd name="T32" fmla="*/ 48 w 466"/>
                  <a:gd name="T33" fmla="*/ 262 h 574"/>
                  <a:gd name="T34" fmla="*/ 30 w 466"/>
                  <a:gd name="T35" fmla="*/ 252 h 574"/>
                  <a:gd name="T36" fmla="*/ 0 w 466"/>
                  <a:gd name="T37" fmla="*/ 202 h 574"/>
                  <a:gd name="T38" fmla="*/ 10 w 466"/>
                  <a:gd name="T39" fmla="*/ 180 h 574"/>
                  <a:gd name="T40" fmla="*/ 42 w 466"/>
                  <a:gd name="T41" fmla="*/ 148 h 574"/>
                  <a:gd name="T42" fmla="*/ 44 w 466"/>
                  <a:gd name="T43" fmla="*/ 72 h 574"/>
                  <a:gd name="T44" fmla="*/ 58 w 466"/>
                  <a:gd name="T45" fmla="*/ 74 h 574"/>
                  <a:gd name="T46" fmla="*/ 76 w 466"/>
                  <a:gd name="T47" fmla="*/ 110 h 574"/>
                  <a:gd name="T48" fmla="*/ 110 w 466"/>
                  <a:gd name="T49" fmla="*/ 120 h 574"/>
                  <a:gd name="T50" fmla="*/ 126 w 466"/>
                  <a:gd name="T51" fmla="*/ 80 h 574"/>
                  <a:gd name="T52" fmla="*/ 134 w 466"/>
                  <a:gd name="T53" fmla="*/ 54 h 574"/>
                  <a:gd name="T54" fmla="*/ 102 w 466"/>
                  <a:gd name="T55" fmla="*/ 6 h 574"/>
                  <a:gd name="T56" fmla="*/ 118 w 466"/>
                  <a:gd name="T57" fmla="*/ 0 h 574"/>
                  <a:gd name="T58" fmla="*/ 150 w 466"/>
                  <a:gd name="T59" fmla="*/ 40 h 574"/>
                  <a:gd name="T60" fmla="*/ 176 w 466"/>
                  <a:gd name="T61" fmla="*/ 80 h 574"/>
                  <a:gd name="T62" fmla="*/ 264 w 466"/>
                  <a:gd name="T63" fmla="*/ 106 h 574"/>
                  <a:gd name="T64" fmla="*/ 294 w 466"/>
                  <a:gd name="T65" fmla="*/ 174 h 574"/>
                  <a:gd name="T66" fmla="*/ 318 w 466"/>
                  <a:gd name="T67" fmla="*/ 202 h 574"/>
                  <a:gd name="T68" fmla="*/ 358 w 466"/>
                  <a:gd name="T69" fmla="*/ 194 h 574"/>
                  <a:gd name="T70" fmla="*/ 362 w 466"/>
                  <a:gd name="T71" fmla="*/ 180 h 574"/>
                  <a:gd name="T72" fmla="*/ 388 w 466"/>
                  <a:gd name="T73" fmla="*/ 194 h 574"/>
                  <a:gd name="T74" fmla="*/ 382 w 466"/>
                  <a:gd name="T75" fmla="*/ 224 h 574"/>
                  <a:gd name="T76" fmla="*/ 338 w 466"/>
                  <a:gd name="T77" fmla="*/ 250 h 574"/>
                  <a:gd name="T78" fmla="*/ 330 w 466"/>
                  <a:gd name="T79" fmla="*/ 280 h 574"/>
                  <a:gd name="T80" fmla="*/ 326 w 466"/>
                  <a:gd name="T81" fmla="*/ 302 h 574"/>
                  <a:gd name="T82" fmla="*/ 380 w 466"/>
                  <a:gd name="T83" fmla="*/ 346 h 574"/>
                  <a:gd name="T84" fmla="*/ 392 w 466"/>
                  <a:gd name="T85" fmla="*/ 360 h 574"/>
                  <a:gd name="T86" fmla="*/ 456 w 466"/>
                  <a:gd name="T87" fmla="*/ 378 h 574"/>
                  <a:gd name="T88" fmla="*/ 466 w 466"/>
                  <a:gd name="T89" fmla="*/ 402 h 574"/>
                  <a:gd name="T90" fmla="*/ 426 w 466"/>
                  <a:gd name="T91" fmla="*/ 420 h 574"/>
                  <a:gd name="T92" fmla="*/ 416 w 466"/>
                  <a:gd name="T93" fmla="*/ 440 h 574"/>
                  <a:gd name="T94" fmla="*/ 420 w 466"/>
                  <a:gd name="T95" fmla="*/ 460 h 574"/>
                  <a:gd name="T96" fmla="*/ 400 w 466"/>
                  <a:gd name="T97" fmla="*/ 522 h 574"/>
                  <a:gd name="T98" fmla="*/ 378 w 466"/>
                  <a:gd name="T99" fmla="*/ 546 h 574"/>
                  <a:gd name="T100" fmla="*/ 330 w 466"/>
                  <a:gd name="T101" fmla="*/ 560 h 574"/>
                  <a:gd name="T102" fmla="*/ 278 w 466"/>
                  <a:gd name="T103" fmla="*/ 566 h 574"/>
                  <a:gd name="T104" fmla="*/ 256 w 466"/>
                  <a:gd name="T105" fmla="*/ 536 h 574"/>
                  <a:gd name="T106" fmla="*/ 238 w 466"/>
                  <a:gd name="T107" fmla="*/ 532 h 574"/>
                  <a:gd name="T108" fmla="*/ 226 w 466"/>
                  <a:gd name="T109" fmla="*/ 574 h 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6" h="574">
                    <a:moveTo>
                      <a:pt x="216" y="574"/>
                    </a:moveTo>
                    <a:lnTo>
                      <a:pt x="216" y="574"/>
                    </a:lnTo>
                    <a:lnTo>
                      <a:pt x="212" y="570"/>
                    </a:lnTo>
                    <a:lnTo>
                      <a:pt x="212" y="570"/>
                    </a:lnTo>
                    <a:lnTo>
                      <a:pt x="212" y="524"/>
                    </a:lnTo>
                    <a:lnTo>
                      <a:pt x="212" y="524"/>
                    </a:lnTo>
                    <a:lnTo>
                      <a:pt x="202" y="516"/>
                    </a:lnTo>
                    <a:lnTo>
                      <a:pt x="202" y="516"/>
                    </a:lnTo>
                    <a:lnTo>
                      <a:pt x="182" y="516"/>
                    </a:lnTo>
                    <a:lnTo>
                      <a:pt x="176" y="518"/>
                    </a:lnTo>
                    <a:lnTo>
                      <a:pt x="170" y="520"/>
                    </a:lnTo>
                    <a:lnTo>
                      <a:pt x="166" y="522"/>
                    </a:lnTo>
                    <a:lnTo>
                      <a:pt x="162" y="528"/>
                    </a:lnTo>
                    <a:lnTo>
                      <a:pt x="154" y="542"/>
                    </a:lnTo>
                    <a:lnTo>
                      <a:pt x="154" y="542"/>
                    </a:lnTo>
                    <a:lnTo>
                      <a:pt x="148" y="546"/>
                    </a:lnTo>
                    <a:lnTo>
                      <a:pt x="144" y="548"/>
                    </a:lnTo>
                    <a:lnTo>
                      <a:pt x="144" y="548"/>
                    </a:lnTo>
                    <a:lnTo>
                      <a:pt x="142" y="542"/>
                    </a:lnTo>
                    <a:lnTo>
                      <a:pt x="140" y="538"/>
                    </a:lnTo>
                    <a:lnTo>
                      <a:pt x="130" y="532"/>
                    </a:lnTo>
                    <a:lnTo>
                      <a:pt x="130" y="532"/>
                    </a:lnTo>
                    <a:lnTo>
                      <a:pt x="122" y="520"/>
                    </a:lnTo>
                    <a:lnTo>
                      <a:pt x="122" y="520"/>
                    </a:lnTo>
                    <a:lnTo>
                      <a:pt x="122" y="510"/>
                    </a:lnTo>
                    <a:lnTo>
                      <a:pt x="120" y="502"/>
                    </a:lnTo>
                    <a:lnTo>
                      <a:pt x="118" y="494"/>
                    </a:lnTo>
                    <a:lnTo>
                      <a:pt x="114" y="490"/>
                    </a:lnTo>
                    <a:lnTo>
                      <a:pt x="108" y="480"/>
                    </a:lnTo>
                    <a:lnTo>
                      <a:pt x="104" y="476"/>
                    </a:lnTo>
                    <a:lnTo>
                      <a:pt x="102" y="470"/>
                    </a:lnTo>
                    <a:lnTo>
                      <a:pt x="102" y="470"/>
                    </a:lnTo>
                    <a:lnTo>
                      <a:pt x="94" y="462"/>
                    </a:lnTo>
                    <a:lnTo>
                      <a:pt x="94" y="462"/>
                    </a:lnTo>
                    <a:lnTo>
                      <a:pt x="94" y="452"/>
                    </a:lnTo>
                    <a:lnTo>
                      <a:pt x="100" y="446"/>
                    </a:lnTo>
                    <a:lnTo>
                      <a:pt x="112" y="436"/>
                    </a:lnTo>
                    <a:lnTo>
                      <a:pt x="112" y="436"/>
                    </a:lnTo>
                    <a:lnTo>
                      <a:pt x="110" y="424"/>
                    </a:lnTo>
                    <a:lnTo>
                      <a:pt x="106" y="416"/>
                    </a:lnTo>
                    <a:lnTo>
                      <a:pt x="100" y="410"/>
                    </a:lnTo>
                    <a:lnTo>
                      <a:pt x="92" y="406"/>
                    </a:lnTo>
                    <a:lnTo>
                      <a:pt x="74" y="400"/>
                    </a:lnTo>
                    <a:lnTo>
                      <a:pt x="68" y="398"/>
                    </a:lnTo>
                    <a:lnTo>
                      <a:pt x="60" y="394"/>
                    </a:lnTo>
                    <a:lnTo>
                      <a:pt x="60" y="394"/>
                    </a:lnTo>
                    <a:lnTo>
                      <a:pt x="58" y="380"/>
                    </a:lnTo>
                    <a:lnTo>
                      <a:pt x="58" y="380"/>
                    </a:lnTo>
                    <a:lnTo>
                      <a:pt x="54" y="376"/>
                    </a:lnTo>
                    <a:lnTo>
                      <a:pt x="54" y="376"/>
                    </a:lnTo>
                    <a:lnTo>
                      <a:pt x="54" y="370"/>
                    </a:lnTo>
                    <a:lnTo>
                      <a:pt x="56" y="366"/>
                    </a:lnTo>
                    <a:lnTo>
                      <a:pt x="64" y="356"/>
                    </a:lnTo>
                    <a:lnTo>
                      <a:pt x="74" y="350"/>
                    </a:lnTo>
                    <a:lnTo>
                      <a:pt x="86" y="346"/>
                    </a:lnTo>
                    <a:lnTo>
                      <a:pt x="86" y="346"/>
                    </a:lnTo>
                    <a:lnTo>
                      <a:pt x="102" y="326"/>
                    </a:lnTo>
                    <a:lnTo>
                      <a:pt x="102" y="326"/>
                    </a:lnTo>
                    <a:lnTo>
                      <a:pt x="100" y="304"/>
                    </a:lnTo>
                    <a:lnTo>
                      <a:pt x="96" y="284"/>
                    </a:lnTo>
                    <a:lnTo>
                      <a:pt x="88" y="266"/>
                    </a:lnTo>
                    <a:lnTo>
                      <a:pt x="84" y="260"/>
                    </a:lnTo>
                    <a:lnTo>
                      <a:pt x="78" y="252"/>
                    </a:lnTo>
                    <a:lnTo>
                      <a:pt x="78" y="252"/>
                    </a:lnTo>
                    <a:lnTo>
                      <a:pt x="56" y="252"/>
                    </a:lnTo>
                    <a:lnTo>
                      <a:pt x="56" y="252"/>
                    </a:lnTo>
                    <a:lnTo>
                      <a:pt x="48" y="262"/>
                    </a:lnTo>
                    <a:lnTo>
                      <a:pt x="48" y="262"/>
                    </a:lnTo>
                    <a:lnTo>
                      <a:pt x="40" y="264"/>
                    </a:lnTo>
                    <a:lnTo>
                      <a:pt x="40" y="264"/>
                    </a:lnTo>
                    <a:lnTo>
                      <a:pt x="34" y="258"/>
                    </a:lnTo>
                    <a:lnTo>
                      <a:pt x="30" y="252"/>
                    </a:lnTo>
                    <a:lnTo>
                      <a:pt x="24" y="238"/>
                    </a:lnTo>
                    <a:lnTo>
                      <a:pt x="20" y="216"/>
                    </a:lnTo>
                    <a:lnTo>
                      <a:pt x="20" y="216"/>
                    </a:lnTo>
                    <a:lnTo>
                      <a:pt x="0" y="202"/>
                    </a:lnTo>
                    <a:lnTo>
                      <a:pt x="0" y="202"/>
                    </a:lnTo>
                    <a:lnTo>
                      <a:pt x="2" y="194"/>
                    </a:lnTo>
                    <a:lnTo>
                      <a:pt x="6" y="186"/>
                    </a:lnTo>
                    <a:lnTo>
                      <a:pt x="10" y="180"/>
                    </a:lnTo>
                    <a:lnTo>
                      <a:pt x="16" y="172"/>
                    </a:lnTo>
                    <a:lnTo>
                      <a:pt x="30" y="160"/>
                    </a:lnTo>
                    <a:lnTo>
                      <a:pt x="42" y="148"/>
                    </a:lnTo>
                    <a:lnTo>
                      <a:pt x="42" y="148"/>
                    </a:lnTo>
                    <a:lnTo>
                      <a:pt x="46" y="128"/>
                    </a:lnTo>
                    <a:lnTo>
                      <a:pt x="46" y="108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48" y="70"/>
                    </a:lnTo>
                    <a:lnTo>
                      <a:pt x="48" y="70"/>
                    </a:lnTo>
                    <a:lnTo>
                      <a:pt x="58" y="74"/>
                    </a:lnTo>
                    <a:lnTo>
                      <a:pt x="58" y="74"/>
                    </a:lnTo>
                    <a:lnTo>
                      <a:pt x="60" y="82"/>
                    </a:lnTo>
                    <a:lnTo>
                      <a:pt x="66" y="96"/>
                    </a:lnTo>
                    <a:lnTo>
                      <a:pt x="72" y="104"/>
                    </a:lnTo>
                    <a:lnTo>
                      <a:pt x="76" y="110"/>
                    </a:lnTo>
                    <a:lnTo>
                      <a:pt x="82" y="116"/>
                    </a:lnTo>
                    <a:lnTo>
                      <a:pt x="90" y="120"/>
                    </a:lnTo>
                    <a:lnTo>
                      <a:pt x="90" y="120"/>
                    </a:lnTo>
                    <a:lnTo>
                      <a:pt x="110" y="120"/>
                    </a:lnTo>
                    <a:lnTo>
                      <a:pt x="110" y="120"/>
                    </a:lnTo>
                    <a:lnTo>
                      <a:pt x="118" y="104"/>
                    </a:lnTo>
                    <a:lnTo>
                      <a:pt x="122" y="92"/>
                    </a:lnTo>
                    <a:lnTo>
                      <a:pt x="126" y="80"/>
                    </a:lnTo>
                    <a:lnTo>
                      <a:pt x="132" y="66"/>
                    </a:lnTo>
                    <a:lnTo>
                      <a:pt x="132" y="66"/>
                    </a:lnTo>
                    <a:lnTo>
                      <a:pt x="134" y="54"/>
                    </a:lnTo>
                    <a:lnTo>
                      <a:pt x="134" y="54"/>
                    </a:lnTo>
                    <a:lnTo>
                      <a:pt x="96" y="18"/>
                    </a:lnTo>
                    <a:lnTo>
                      <a:pt x="96" y="18"/>
                    </a:lnTo>
                    <a:lnTo>
                      <a:pt x="98" y="10"/>
                    </a:lnTo>
                    <a:lnTo>
                      <a:pt x="102" y="6"/>
                    </a:lnTo>
                    <a:lnTo>
                      <a:pt x="106" y="4"/>
                    </a:lnTo>
                    <a:lnTo>
                      <a:pt x="112" y="0"/>
                    </a:lnTo>
                    <a:lnTo>
                      <a:pt x="112" y="0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8" y="12"/>
                    </a:lnTo>
                    <a:lnTo>
                      <a:pt x="140" y="24"/>
                    </a:lnTo>
                    <a:lnTo>
                      <a:pt x="150" y="40"/>
                    </a:lnTo>
                    <a:lnTo>
                      <a:pt x="160" y="60"/>
                    </a:lnTo>
                    <a:lnTo>
                      <a:pt x="160" y="60"/>
                    </a:lnTo>
                    <a:lnTo>
                      <a:pt x="176" y="80"/>
                    </a:lnTo>
                    <a:lnTo>
                      <a:pt x="176" y="80"/>
                    </a:lnTo>
                    <a:lnTo>
                      <a:pt x="248" y="94"/>
                    </a:lnTo>
                    <a:lnTo>
                      <a:pt x="248" y="94"/>
                    </a:lnTo>
                    <a:lnTo>
                      <a:pt x="264" y="106"/>
                    </a:lnTo>
                    <a:lnTo>
                      <a:pt x="264" y="106"/>
                    </a:lnTo>
                    <a:lnTo>
                      <a:pt x="272" y="126"/>
                    </a:lnTo>
                    <a:lnTo>
                      <a:pt x="280" y="150"/>
                    </a:lnTo>
                    <a:lnTo>
                      <a:pt x="286" y="162"/>
                    </a:lnTo>
                    <a:lnTo>
                      <a:pt x="294" y="174"/>
                    </a:lnTo>
                    <a:lnTo>
                      <a:pt x="302" y="184"/>
                    </a:lnTo>
                    <a:lnTo>
                      <a:pt x="314" y="194"/>
                    </a:lnTo>
                    <a:lnTo>
                      <a:pt x="314" y="194"/>
                    </a:lnTo>
                    <a:lnTo>
                      <a:pt x="318" y="202"/>
                    </a:lnTo>
                    <a:lnTo>
                      <a:pt x="318" y="202"/>
                    </a:lnTo>
                    <a:lnTo>
                      <a:pt x="336" y="200"/>
                    </a:lnTo>
                    <a:lnTo>
                      <a:pt x="348" y="198"/>
                    </a:lnTo>
                    <a:lnTo>
                      <a:pt x="358" y="194"/>
                    </a:lnTo>
                    <a:lnTo>
                      <a:pt x="358" y="194"/>
                    </a:lnTo>
                    <a:lnTo>
                      <a:pt x="360" y="182"/>
                    </a:lnTo>
                    <a:lnTo>
                      <a:pt x="360" y="180"/>
                    </a:lnTo>
                    <a:lnTo>
                      <a:pt x="362" y="180"/>
                    </a:lnTo>
                    <a:lnTo>
                      <a:pt x="366" y="180"/>
                    </a:lnTo>
                    <a:lnTo>
                      <a:pt x="380" y="180"/>
                    </a:lnTo>
                    <a:lnTo>
                      <a:pt x="380" y="180"/>
                    </a:lnTo>
                    <a:lnTo>
                      <a:pt x="388" y="194"/>
                    </a:lnTo>
                    <a:lnTo>
                      <a:pt x="392" y="206"/>
                    </a:lnTo>
                    <a:lnTo>
                      <a:pt x="394" y="220"/>
                    </a:lnTo>
                    <a:lnTo>
                      <a:pt x="394" y="220"/>
                    </a:lnTo>
                    <a:lnTo>
                      <a:pt x="382" y="224"/>
                    </a:lnTo>
                    <a:lnTo>
                      <a:pt x="370" y="226"/>
                    </a:lnTo>
                    <a:lnTo>
                      <a:pt x="348" y="226"/>
                    </a:lnTo>
                    <a:lnTo>
                      <a:pt x="348" y="226"/>
                    </a:lnTo>
                    <a:lnTo>
                      <a:pt x="338" y="250"/>
                    </a:lnTo>
                    <a:lnTo>
                      <a:pt x="338" y="250"/>
                    </a:lnTo>
                    <a:lnTo>
                      <a:pt x="334" y="274"/>
                    </a:lnTo>
                    <a:lnTo>
                      <a:pt x="334" y="274"/>
                    </a:lnTo>
                    <a:lnTo>
                      <a:pt x="330" y="280"/>
                    </a:lnTo>
                    <a:lnTo>
                      <a:pt x="326" y="284"/>
                    </a:lnTo>
                    <a:lnTo>
                      <a:pt x="326" y="292"/>
                    </a:lnTo>
                    <a:lnTo>
                      <a:pt x="326" y="302"/>
                    </a:lnTo>
                    <a:lnTo>
                      <a:pt x="326" y="302"/>
                    </a:lnTo>
                    <a:lnTo>
                      <a:pt x="368" y="342"/>
                    </a:lnTo>
                    <a:lnTo>
                      <a:pt x="368" y="342"/>
                    </a:lnTo>
                    <a:lnTo>
                      <a:pt x="372" y="344"/>
                    </a:lnTo>
                    <a:lnTo>
                      <a:pt x="380" y="346"/>
                    </a:lnTo>
                    <a:lnTo>
                      <a:pt x="388" y="350"/>
                    </a:lnTo>
                    <a:lnTo>
                      <a:pt x="390" y="354"/>
                    </a:lnTo>
                    <a:lnTo>
                      <a:pt x="392" y="360"/>
                    </a:lnTo>
                    <a:lnTo>
                      <a:pt x="392" y="360"/>
                    </a:lnTo>
                    <a:lnTo>
                      <a:pt x="408" y="374"/>
                    </a:lnTo>
                    <a:lnTo>
                      <a:pt x="408" y="374"/>
                    </a:lnTo>
                    <a:lnTo>
                      <a:pt x="456" y="378"/>
                    </a:lnTo>
                    <a:lnTo>
                      <a:pt x="456" y="378"/>
                    </a:lnTo>
                    <a:lnTo>
                      <a:pt x="466" y="386"/>
                    </a:lnTo>
                    <a:lnTo>
                      <a:pt x="466" y="386"/>
                    </a:lnTo>
                    <a:lnTo>
                      <a:pt x="466" y="402"/>
                    </a:lnTo>
                    <a:lnTo>
                      <a:pt x="466" y="402"/>
                    </a:lnTo>
                    <a:lnTo>
                      <a:pt x="458" y="408"/>
                    </a:lnTo>
                    <a:lnTo>
                      <a:pt x="450" y="412"/>
                    </a:lnTo>
                    <a:lnTo>
                      <a:pt x="434" y="416"/>
                    </a:lnTo>
                    <a:lnTo>
                      <a:pt x="426" y="420"/>
                    </a:lnTo>
                    <a:lnTo>
                      <a:pt x="422" y="424"/>
                    </a:lnTo>
                    <a:lnTo>
                      <a:pt x="418" y="430"/>
                    </a:lnTo>
                    <a:lnTo>
                      <a:pt x="416" y="440"/>
                    </a:lnTo>
                    <a:lnTo>
                      <a:pt x="416" y="440"/>
                    </a:lnTo>
                    <a:lnTo>
                      <a:pt x="420" y="450"/>
                    </a:lnTo>
                    <a:lnTo>
                      <a:pt x="420" y="456"/>
                    </a:lnTo>
                    <a:lnTo>
                      <a:pt x="420" y="460"/>
                    </a:lnTo>
                    <a:lnTo>
                      <a:pt x="420" y="460"/>
                    </a:lnTo>
                    <a:lnTo>
                      <a:pt x="408" y="466"/>
                    </a:lnTo>
                    <a:lnTo>
                      <a:pt x="400" y="472"/>
                    </a:lnTo>
                    <a:lnTo>
                      <a:pt x="400" y="472"/>
                    </a:lnTo>
                    <a:lnTo>
                      <a:pt x="400" y="522"/>
                    </a:lnTo>
                    <a:lnTo>
                      <a:pt x="400" y="522"/>
                    </a:lnTo>
                    <a:lnTo>
                      <a:pt x="392" y="532"/>
                    </a:lnTo>
                    <a:lnTo>
                      <a:pt x="384" y="540"/>
                    </a:lnTo>
                    <a:lnTo>
                      <a:pt x="378" y="546"/>
                    </a:lnTo>
                    <a:lnTo>
                      <a:pt x="368" y="550"/>
                    </a:lnTo>
                    <a:lnTo>
                      <a:pt x="352" y="556"/>
                    </a:lnTo>
                    <a:lnTo>
                      <a:pt x="330" y="560"/>
                    </a:lnTo>
                    <a:lnTo>
                      <a:pt x="330" y="560"/>
                    </a:lnTo>
                    <a:lnTo>
                      <a:pt x="316" y="566"/>
                    </a:lnTo>
                    <a:lnTo>
                      <a:pt x="302" y="570"/>
                    </a:lnTo>
                    <a:lnTo>
                      <a:pt x="290" y="570"/>
                    </a:lnTo>
                    <a:lnTo>
                      <a:pt x="278" y="566"/>
                    </a:lnTo>
                    <a:lnTo>
                      <a:pt x="278" y="566"/>
                    </a:lnTo>
                    <a:lnTo>
                      <a:pt x="268" y="556"/>
                    </a:lnTo>
                    <a:lnTo>
                      <a:pt x="260" y="546"/>
                    </a:lnTo>
                    <a:lnTo>
                      <a:pt x="256" y="536"/>
                    </a:lnTo>
                    <a:lnTo>
                      <a:pt x="250" y="530"/>
                    </a:lnTo>
                    <a:lnTo>
                      <a:pt x="250" y="530"/>
                    </a:lnTo>
                    <a:lnTo>
                      <a:pt x="242" y="530"/>
                    </a:lnTo>
                    <a:lnTo>
                      <a:pt x="238" y="532"/>
                    </a:lnTo>
                    <a:lnTo>
                      <a:pt x="234" y="542"/>
                    </a:lnTo>
                    <a:lnTo>
                      <a:pt x="234" y="542"/>
                    </a:lnTo>
                    <a:lnTo>
                      <a:pt x="226" y="574"/>
                    </a:lnTo>
                    <a:lnTo>
                      <a:pt x="226" y="574"/>
                    </a:lnTo>
                    <a:lnTo>
                      <a:pt x="216" y="574"/>
                    </a:lnTo>
                    <a:lnTo>
                      <a:pt x="216" y="574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38" name="Freeform 24"/>
              <p:cNvSpPr/>
              <p:nvPr/>
            </p:nvSpPr>
            <p:spPr bwMode="auto">
              <a:xfrm>
                <a:off x="4170" y="2290"/>
                <a:ext cx="544" cy="538"/>
              </a:xfrm>
              <a:custGeom>
                <a:avLst/>
                <a:gdLst>
                  <a:gd name="T0" fmla="*/ 322 w 544"/>
                  <a:gd name="T1" fmla="*/ 532 h 538"/>
                  <a:gd name="T2" fmla="*/ 308 w 544"/>
                  <a:gd name="T3" fmla="*/ 518 h 538"/>
                  <a:gd name="T4" fmla="*/ 308 w 544"/>
                  <a:gd name="T5" fmla="*/ 508 h 538"/>
                  <a:gd name="T6" fmla="*/ 354 w 544"/>
                  <a:gd name="T7" fmla="*/ 484 h 538"/>
                  <a:gd name="T8" fmla="*/ 342 w 544"/>
                  <a:gd name="T9" fmla="*/ 450 h 538"/>
                  <a:gd name="T10" fmla="*/ 298 w 544"/>
                  <a:gd name="T11" fmla="*/ 444 h 538"/>
                  <a:gd name="T12" fmla="*/ 272 w 544"/>
                  <a:gd name="T13" fmla="*/ 420 h 538"/>
                  <a:gd name="T14" fmla="*/ 240 w 544"/>
                  <a:gd name="T15" fmla="*/ 400 h 538"/>
                  <a:gd name="T16" fmla="*/ 216 w 544"/>
                  <a:gd name="T17" fmla="*/ 380 h 538"/>
                  <a:gd name="T18" fmla="*/ 216 w 544"/>
                  <a:gd name="T19" fmla="*/ 364 h 538"/>
                  <a:gd name="T20" fmla="*/ 224 w 544"/>
                  <a:gd name="T21" fmla="*/ 334 h 538"/>
                  <a:gd name="T22" fmla="*/ 254 w 544"/>
                  <a:gd name="T23" fmla="*/ 314 h 538"/>
                  <a:gd name="T24" fmla="*/ 280 w 544"/>
                  <a:gd name="T25" fmla="*/ 304 h 538"/>
                  <a:gd name="T26" fmla="*/ 264 w 544"/>
                  <a:gd name="T27" fmla="*/ 250 h 538"/>
                  <a:gd name="T28" fmla="*/ 228 w 544"/>
                  <a:gd name="T29" fmla="*/ 252 h 538"/>
                  <a:gd name="T30" fmla="*/ 202 w 544"/>
                  <a:gd name="T31" fmla="*/ 272 h 538"/>
                  <a:gd name="T32" fmla="*/ 186 w 544"/>
                  <a:gd name="T33" fmla="*/ 256 h 538"/>
                  <a:gd name="T34" fmla="*/ 152 w 544"/>
                  <a:gd name="T35" fmla="*/ 186 h 538"/>
                  <a:gd name="T36" fmla="*/ 116 w 544"/>
                  <a:gd name="T37" fmla="*/ 158 h 538"/>
                  <a:gd name="T38" fmla="*/ 58 w 544"/>
                  <a:gd name="T39" fmla="*/ 146 h 538"/>
                  <a:gd name="T40" fmla="*/ 26 w 544"/>
                  <a:gd name="T41" fmla="*/ 98 h 538"/>
                  <a:gd name="T42" fmla="*/ 0 w 544"/>
                  <a:gd name="T43" fmla="*/ 56 h 538"/>
                  <a:gd name="T44" fmla="*/ 10 w 544"/>
                  <a:gd name="T45" fmla="*/ 36 h 538"/>
                  <a:gd name="T46" fmla="*/ 30 w 544"/>
                  <a:gd name="T47" fmla="*/ 52 h 538"/>
                  <a:gd name="T48" fmla="*/ 36 w 544"/>
                  <a:gd name="T49" fmla="*/ 60 h 538"/>
                  <a:gd name="T50" fmla="*/ 60 w 544"/>
                  <a:gd name="T51" fmla="*/ 90 h 538"/>
                  <a:gd name="T52" fmla="*/ 112 w 544"/>
                  <a:gd name="T53" fmla="*/ 98 h 538"/>
                  <a:gd name="T54" fmla="*/ 140 w 544"/>
                  <a:gd name="T55" fmla="*/ 68 h 538"/>
                  <a:gd name="T56" fmla="*/ 160 w 544"/>
                  <a:gd name="T57" fmla="*/ 76 h 538"/>
                  <a:gd name="T58" fmla="*/ 200 w 544"/>
                  <a:gd name="T59" fmla="*/ 50 h 538"/>
                  <a:gd name="T60" fmla="*/ 212 w 544"/>
                  <a:gd name="T61" fmla="*/ 10 h 538"/>
                  <a:gd name="T62" fmla="*/ 236 w 544"/>
                  <a:gd name="T63" fmla="*/ 0 h 538"/>
                  <a:gd name="T64" fmla="*/ 268 w 544"/>
                  <a:gd name="T65" fmla="*/ 52 h 538"/>
                  <a:gd name="T66" fmla="*/ 338 w 544"/>
                  <a:gd name="T67" fmla="*/ 88 h 538"/>
                  <a:gd name="T68" fmla="*/ 412 w 544"/>
                  <a:gd name="T69" fmla="*/ 218 h 538"/>
                  <a:gd name="T70" fmla="*/ 424 w 544"/>
                  <a:gd name="T71" fmla="*/ 258 h 538"/>
                  <a:gd name="T72" fmla="*/ 500 w 544"/>
                  <a:gd name="T73" fmla="*/ 312 h 538"/>
                  <a:gd name="T74" fmla="*/ 526 w 544"/>
                  <a:gd name="T75" fmla="*/ 336 h 538"/>
                  <a:gd name="T76" fmla="*/ 470 w 544"/>
                  <a:gd name="T77" fmla="*/ 340 h 538"/>
                  <a:gd name="T78" fmla="*/ 504 w 544"/>
                  <a:gd name="T79" fmla="*/ 374 h 538"/>
                  <a:gd name="T80" fmla="*/ 498 w 544"/>
                  <a:gd name="T81" fmla="*/ 392 h 538"/>
                  <a:gd name="T82" fmla="*/ 540 w 544"/>
                  <a:gd name="T83" fmla="*/ 420 h 538"/>
                  <a:gd name="T84" fmla="*/ 540 w 544"/>
                  <a:gd name="T85" fmla="*/ 440 h 538"/>
                  <a:gd name="T86" fmla="*/ 502 w 544"/>
                  <a:gd name="T87" fmla="*/ 468 h 538"/>
                  <a:gd name="T88" fmla="*/ 498 w 544"/>
                  <a:gd name="T89" fmla="*/ 474 h 538"/>
                  <a:gd name="T90" fmla="*/ 452 w 544"/>
                  <a:gd name="T91" fmla="*/ 514 h 538"/>
                  <a:gd name="T92" fmla="*/ 416 w 544"/>
                  <a:gd name="T93" fmla="*/ 530 h 538"/>
                  <a:gd name="T94" fmla="*/ 342 w 544"/>
                  <a:gd name="T95" fmla="*/ 538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44" h="538">
                    <a:moveTo>
                      <a:pt x="342" y="538"/>
                    </a:moveTo>
                    <a:lnTo>
                      <a:pt x="342" y="538"/>
                    </a:lnTo>
                    <a:lnTo>
                      <a:pt x="330" y="534"/>
                    </a:lnTo>
                    <a:lnTo>
                      <a:pt x="322" y="532"/>
                    </a:lnTo>
                    <a:lnTo>
                      <a:pt x="308" y="532"/>
                    </a:lnTo>
                    <a:lnTo>
                      <a:pt x="308" y="532"/>
                    </a:lnTo>
                    <a:lnTo>
                      <a:pt x="308" y="518"/>
                    </a:lnTo>
                    <a:lnTo>
                      <a:pt x="308" y="518"/>
                    </a:lnTo>
                    <a:lnTo>
                      <a:pt x="304" y="516"/>
                    </a:lnTo>
                    <a:lnTo>
                      <a:pt x="304" y="514"/>
                    </a:lnTo>
                    <a:lnTo>
                      <a:pt x="304" y="512"/>
                    </a:lnTo>
                    <a:lnTo>
                      <a:pt x="308" y="508"/>
                    </a:lnTo>
                    <a:lnTo>
                      <a:pt x="316" y="506"/>
                    </a:lnTo>
                    <a:lnTo>
                      <a:pt x="344" y="496"/>
                    </a:lnTo>
                    <a:lnTo>
                      <a:pt x="344" y="496"/>
                    </a:lnTo>
                    <a:lnTo>
                      <a:pt x="354" y="484"/>
                    </a:lnTo>
                    <a:lnTo>
                      <a:pt x="354" y="484"/>
                    </a:lnTo>
                    <a:lnTo>
                      <a:pt x="352" y="468"/>
                    </a:lnTo>
                    <a:lnTo>
                      <a:pt x="348" y="458"/>
                    </a:lnTo>
                    <a:lnTo>
                      <a:pt x="342" y="450"/>
                    </a:lnTo>
                    <a:lnTo>
                      <a:pt x="336" y="446"/>
                    </a:lnTo>
                    <a:lnTo>
                      <a:pt x="326" y="444"/>
                    </a:lnTo>
                    <a:lnTo>
                      <a:pt x="318" y="444"/>
                    </a:lnTo>
                    <a:lnTo>
                      <a:pt x="298" y="444"/>
                    </a:lnTo>
                    <a:lnTo>
                      <a:pt x="298" y="444"/>
                    </a:lnTo>
                    <a:lnTo>
                      <a:pt x="286" y="438"/>
                    </a:lnTo>
                    <a:lnTo>
                      <a:pt x="280" y="432"/>
                    </a:lnTo>
                    <a:lnTo>
                      <a:pt x="272" y="420"/>
                    </a:lnTo>
                    <a:lnTo>
                      <a:pt x="272" y="420"/>
                    </a:lnTo>
                    <a:lnTo>
                      <a:pt x="258" y="414"/>
                    </a:lnTo>
                    <a:lnTo>
                      <a:pt x="248" y="408"/>
                    </a:lnTo>
                    <a:lnTo>
                      <a:pt x="240" y="400"/>
                    </a:lnTo>
                    <a:lnTo>
                      <a:pt x="234" y="394"/>
                    </a:lnTo>
                    <a:lnTo>
                      <a:pt x="234" y="394"/>
                    </a:lnTo>
                    <a:lnTo>
                      <a:pt x="222" y="386"/>
                    </a:lnTo>
                    <a:lnTo>
                      <a:pt x="216" y="380"/>
                    </a:lnTo>
                    <a:lnTo>
                      <a:pt x="214" y="374"/>
                    </a:lnTo>
                    <a:lnTo>
                      <a:pt x="210" y="368"/>
                    </a:lnTo>
                    <a:lnTo>
                      <a:pt x="210" y="368"/>
                    </a:lnTo>
                    <a:lnTo>
                      <a:pt x="216" y="364"/>
                    </a:lnTo>
                    <a:lnTo>
                      <a:pt x="220" y="360"/>
                    </a:lnTo>
                    <a:lnTo>
                      <a:pt x="222" y="350"/>
                    </a:lnTo>
                    <a:lnTo>
                      <a:pt x="224" y="334"/>
                    </a:lnTo>
                    <a:lnTo>
                      <a:pt x="224" y="334"/>
                    </a:lnTo>
                    <a:lnTo>
                      <a:pt x="230" y="314"/>
                    </a:lnTo>
                    <a:lnTo>
                      <a:pt x="230" y="314"/>
                    </a:lnTo>
                    <a:lnTo>
                      <a:pt x="242" y="314"/>
                    </a:lnTo>
                    <a:lnTo>
                      <a:pt x="254" y="314"/>
                    </a:lnTo>
                    <a:lnTo>
                      <a:pt x="266" y="312"/>
                    </a:lnTo>
                    <a:lnTo>
                      <a:pt x="274" y="308"/>
                    </a:lnTo>
                    <a:lnTo>
                      <a:pt x="280" y="304"/>
                    </a:lnTo>
                    <a:lnTo>
                      <a:pt x="280" y="304"/>
                    </a:lnTo>
                    <a:lnTo>
                      <a:pt x="278" y="286"/>
                    </a:lnTo>
                    <a:lnTo>
                      <a:pt x="276" y="268"/>
                    </a:lnTo>
                    <a:lnTo>
                      <a:pt x="268" y="256"/>
                    </a:lnTo>
                    <a:lnTo>
                      <a:pt x="264" y="250"/>
                    </a:lnTo>
                    <a:lnTo>
                      <a:pt x="260" y="246"/>
                    </a:lnTo>
                    <a:lnTo>
                      <a:pt x="260" y="246"/>
                    </a:lnTo>
                    <a:lnTo>
                      <a:pt x="240" y="248"/>
                    </a:lnTo>
                    <a:lnTo>
                      <a:pt x="228" y="252"/>
                    </a:lnTo>
                    <a:lnTo>
                      <a:pt x="228" y="252"/>
                    </a:lnTo>
                    <a:lnTo>
                      <a:pt x="224" y="268"/>
                    </a:lnTo>
                    <a:lnTo>
                      <a:pt x="224" y="268"/>
                    </a:lnTo>
                    <a:lnTo>
                      <a:pt x="202" y="272"/>
                    </a:lnTo>
                    <a:lnTo>
                      <a:pt x="202" y="272"/>
                    </a:lnTo>
                    <a:lnTo>
                      <a:pt x="198" y="264"/>
                    </a:lnTo>
                    <a:lnTo>
                      <a:pt x="194" y="260"/>
                    </a:lnTo>
                    <a:lnTo>
                      <a:pt x="186" y="256"/>
                    </a:lnTo>
                    <a:lnTo>
                      <a:pt x="186" y="256"/>
                    </a:lnTo>
                    <a:lnTo>
                      <a:pt x="172" y="230"/>
                    </a:lnTo>
                    <a:lnTo>
                      <a:pt x="162" y="206"/>
                    </a:lnTo>
                    <a:lnTo>
                      <a:pt x="152" y="186"/>
                    </a:lnTo>
                    <a:lnTo>
                      <a:pt x="140" y="168"/>
                    </a:lnTo>
                    <a:lnTo>
                      <a:pt x="140" y="168"/>
                    </a:lnTo>
                    <a:lnTo>
                      <a:pt x="128" y="162"/>
                    </a:lnTo>
                    <a:lnTo>
                      <a:pt x="116" y="158"/>
                    </a:lnTo>
                    <a:lnTo>
                      <a:pt x="96" y="158"/>
                    </a:lnTo>
                    <a:lnTo>
                      <a:pt x="96" y="158"/>
                    </a:lnTo>
                    <a:lnTo>
                      <a:pt x="58" y="146"/>
                    </a:lnTo>
                    <a:lnTo>
                      <a:pt x="58" y="146"/>
                    </a:lnTo>
                    <a:lnTo>
                      <a:pt x="50" y="136"/>
                    </a:lnTo>
                    <a:lnTo>
                      <a:pt x="50" y="136"/>
                    </a:lnTo>
                    <a:lnTo>
                      <a:pt x="40" y="116"/>
                    </a:lnTo>
                    <a:lnTo>
                      <a:pt x="26" y="98"/>
                    </a:lnTo>
                    <a:lnTo>
                      <a:pt x="12" y="80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0" y="56"/>
                    </a:lnTo>
                    <a:lnTo>
                      <a:pt x="0" y="42"/>
                    </a:lnTo>
                    <a:lnTo>
                      <a:pt x="0" y="38"/>
                    </a:lnTo>
                    <a:lnTo>
                      <a:pt x="4" y="36"/>
                    </a:lnTo>
                    <a:lnTo>
                      <a:pt x="10" y="36"/>
                    </a:lnTo>
                    <a:lnTo>
                      <a:pt x="18" y="40"/>
                    </a:lnTo>
                    <a:lnTo>
                      <a:pt x="18" y="40"/>
                    </a:lnTo>
                    <a:lnTo>
                      <a:pt x="22" y="48"/>
                    </a:lnTo>
                    <a:lnTo>
                      <a:pt x="30" y="52"/>
                    </a:lnTo>
                    <a:lnTo>
                      <a:pt x="30" y="52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6" y="60"/>
                    </a:lnTo>
                    <a:lnTo>
                      <a:pt x="44" y="68"/>
                    </a:lnTo>
                    <a:lnTo>
                      <a:pt x="50" y="76"/>
                    </a:lnTo>
                    <a:lnTo>
                      <a:pt x="60" y="90"/>
                    </a:lnTo>
                    <a:lnTo>
                      <a:pt x="60" y="90"/>
                    </a:lnTo>
                    <a:lnTo>
                      <a:pt x="68" y="92"/>
                    </a:lnTo>
                    <a:lnTo>
                      <a:pt x="80" y="96"/>
                    </a:lnTo>
                    <a:lnTo>
                      <a:pt x="112" y="98"/>
                    </a:lnTo>
                    <a:lnTo>
                      <a:pt x="112" y="98"/>
                    </a:lnTo>
                    <a:lnTo>
                      <a:pt x="118" y="94"/>
                    </a:lnTo>
                    <a:lnTo>
                      <a:pt x="124" y="88"/>
                    </a:lnTo>
                    <a:lnTo>
                      <a:pt x="134" y="74"/>
                    </a:lnTo>
                    <a:lnTo>
                      <a:pt x="140" y="68"/>
                    </a:lnTo>
                    <a:lnTo>
                      <a:pt x="146" y="66"/>
                    </a:lnTo>
                    <a:lnTo>
                      <a:pt x="150" y="66"/>
                    </a:lnTo>
                    <a:lnTo>
                      <a:pt x="154" y="68"/>
                    </a:lnTo>
                    <a:lnTo>
                      <a:pt x="160" y="76"/>
                    </a:lnTo>
                    <a:lnTo>
                      <a:pt x="160" y="76"/>
                    </a:lnTo>
                    <a:lnTo>
                      <a:pt x="178" y="78"/>
                    </a:lnTo>
                    <a:lnTo>
                      <a:pt x="178" y="78"/>
                    </a:lnTo>
                    <a:lnTo>
                      <a:pt x="200" y="50"/>
                    </a:lnTo>
                    <a:lnTo>
                      <a:pt x="200" y="50"/>
                    </a:lnTo>
                    <a:lnTo>
                      <a:pt x="202" y="32"/>
                    </a:lnTo>
                    <a:lnTo>
                      <a:pt x="208" y="16"/>
                    </a:lnTo>
                    <a:lnTo>
                      <a:pt x="212" y="10"/>
                    </a:lnTo>
                    <a:lnTo>
                      <a:pt x="218" y="4"/>
                    </a:lnTo>
                    <a:lnTo>
                      <a:pt x="226" y="2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36" y="26"/>
                    </a:lnTo>
                    <a:lnTo>
                      <a:pt x="236" y="26"/>
                    </a:lnTo>
                    <a:lnTo>
                      <a:pt x="268" y="52"/>
                    </a:lnTo>
                    <a:lnTo>
                      <a:pt x="268" y="52"/>
                    </a:lnTo>
                    <a:lnTo>
                      <a:pt x="284" y="58"/>
                    </a:lnTo>
                    <a:lnTo>
                      <a:pt x="300" y="68"/>
                    </a:lnTo>
                    <a:lnTo>
                      <a:pt x="318" y="78"/>
                    </a:lnTo>
                    <a:lnTo>
                      <a:pt x="338" y="88"/>
                    </a:lnTo>
                    <a:lnTo>
                      <a:pt x="338" y="88"/>
                    </a:lnTo>
                    <a:lnTo>
                      <a:pt x="372" y="150"/>
                    </a:lnTo>
                    <a:lnTo>
                      <a:pt x="390" y="184"/>
                    </a:lnTo>
                    <a:lnTo>
                      <a:pt x="412" y="218"/>
                    </a:lnTo>
                    <a:lnTo>
                      <a:pt x="412" y="218"/>
                    </a:lnTo>
                    <a:lnTo>
                      <a:pt x="414" y="230"/>
                    </a:lnTo>
                    <a:lnTo>
                      <a:pt x="418" y="244"/>
                    </a:lnTo>
                    <a:lnTo>
                      <a:pt x="424" y="258"/>
                    </a:lnTo>
                    <a:lnTo>
                      <a:pt x="432" y="274"/>
                    </a:lnTo>
                    <a:lnTo>
                      <a:pt x="432" y="274"/>
                    </a:lnTo>
                    <a:lnTo>
                      <a:pt x="478" y="298"/>
                    </a:lnTo>
                    <a:lnTo>
                      <a:pt x="500" y="312"/>
                    </a:lnTo>
                    <a:lnTo>
                      <a:pt x="526" y="330"/>
                    </a:lnTo>
                    <a:lnTo>
                      <a:pt x="526" y="330"/>
                    </a:lnTo>
                    <a:lnTo>
                      <a:pt x="526" y="336"/>
                    </a:lnTo>
                    <a:lnTo>
                      <a:pt x="526" y="336"/>
                    </a:lnTo>
                    <a:lnTo>
                      <a:pt x="522" y="340"/>
                    </a:lnTo>
                    <a:lnTo>
                      <a:pt x="514" y="340"/>
                    </a:lnTo>
                    <a:lnTo>
                      <a:pt x="496" y="342"/>
                    </a:lnTo>
                    <a:lnTo>
                      <a:pt x="470" y="340"/>
                    </a:lnTo>
                    <a:lnTo>
                      <a:pt x="470" y="340"/>
                    </a:lnTo>
                    <a:lnTo>
                      <a:pt x="470" y="362"/>
                    </a:lnTo>
                    <a:lnTo>
                      <a:pt x="470" y="362"/>
                    </a:lnTo>
                    <a:lnTo>
                      <a:pt x="504" y="374"/>
                    </a:lnTo>
                    <a:lnTo>
                      <a:pt x="504" y="374"/>
                    </a:lnTo>
                    <a:lnTo>
                      <a:pt x="500" y="380"/>
                    </a:lnTo>
                    <a:lnTo>
                      <a:pt x="498" y="386"/>
                    </a:lnTo>
                    <a:lnTo>
                      <a:pt x="498" y="392"/>
                    </a:lnTo>
                    <a:lnTo>
                      <a:pt x="500" y="400"/>
                    </a:lnTo>
                    <a:lnTo>
                      <a:pt x="500" y="400"/>
                    </a:lnTo>
                    <a:lnTo>
                      <a:pt x="540" y="420"/>
                    </a:lnTo>
                    <a:lnTo>
                      <a:pt x="540" y="420"/>
                    </a:lnTo>
                    <a:lnTo>
                      <a:pt x="544" y="426"/>
                    </a:lnTo>
                    <a:lnTo>
                      <a:pt x="544" y="426"/>
                    </a:lnTo>
                    <a:lnTo>
                      <a:pt x="542" y="434"/>
                    </a:lnTo>
                    <a:lnTo>
                      <a:pt x="540" y="440"/>
                    </a:lnTo>
                    <a:lnTo>
                      <a:pt x="536" y="446"/>
                    </a:lnTo>
                    <a:lnTo>
                      <a:pt x="530" y="450"/>
                    </a:lnTo>
                    <a:lnTo>
                      <a:pt x="516" y="460"/>
                    </a:lnTo>
                    <a:lnTo>
                      <a:pt x="502" y="468"/>
                    </a:lnTo>
                    <a:lnTo>
                      <a:pt x="502" y="468"/>
                    </a:lnTo>
                    <a:lnTo>
                      <a:pt x="502" y="472"/>
                    </a:lnTo>
                    <a:lnTo>
                      <a:pt x="502" y="472"/>
                    </a:lnTo>
                    <a:lnTo>
                      <a:pt x="498" y="474"/>
                    </a:lnTo>
                    <a:lnTo>
                      <a:pt x="492" y="478"/>
                    </a:lnTo>
                    <a:lnTo>
                      <a:pt x="478" y="490"/>
                    </a:lnTo>
                    <a:lnTo>
                      <a:pt x="452" y="514"/>
                    </a:lnTo>
                    <a:lnTo>
                      <a:pt x="452" y="514"/>
                    </a:lnTo>
                    <a:lnTo>
                      <a:pt x="418" y="526"/>
                    </a:lnTo>
                    <a:lnTo>
                      <a:pt x="418" y="526"/>
                    </a:lnTo>
                    <a:lnTo>
                      <a:pt x="416" y="530"/>
                    </a:lnTo>
                    <a:lnTo>
                      <a:pt x="416" y="530"/>
                    </a:lnTo>
                    <a:lnTo>
                      <a:pt x="366" y="528"/>
                    </a:lnTo>
                    <a:lnTo>
                      <a:pt x="366" y="528"/>
                    </a:lnTo>
                    <a:lnTo>
                      <a:pt x="354" y="532"/>
                    </a:lnTo>
                    <a:lnTo>
                      <a:pt x="342" y="538"/>
                    </a:lnTo>
                    <a:lnTo>
                      <a:pt x="342" y="538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39" name="Freeform 25"/>
              <p:cNvSpPr/>
              <p:nvPr/>
            </p:nvSpPr>
            <p:spPr bwMode="auto">
              <a:xfrm>
                <a:off x="3608" y="2198"/>
                <a:ext cx="560" cy="542"/>
              </a:xfrm>
              <a:custGeom>
                <a:avLst/>
                <a:gdLst>
                  <a:gd name="T0" fmla="*/ 434 w 560"/>
                  <a:gd name="T1" fmla="*/ 536 h 542"/>
                  <a:gd name="T2" fmla="*/ 400 w 560"/>
                  <a:gd name="T3" fmla="*/ 518 h 542"/>
                  <a:gd name="T4" fmla="*/ 346 w 560"/>
                  <a:gd name="T5" fmla="*/ 512 h 542"/>
                  <a:gd name="T6" fmla="*/ 316 w 560"/>
                  <a:gd name="T7" fmla="*/ 476 h 542"/>
                  <a:gd name="T8" fmla="*/ 282 w 560"/>
                  <a:gd name="T9" fmla="*/ 454 h 542"/>
                  <a:gd name="T10" fmla="*/ 116 w 560"/>
                  <a:gd name="T11" fmla="*/ 434 h 542"/>
                  <a:gd name="T12" fmla="*/ 84 w 560"/>
                  <a:gd name="T13" fmla="*/ 412 h 542"/>
                  <a:gd name="T14" fmla="*/ 68 w 560"/>
                  <a:gd name="T15" fmla="*/ 398 h 542"/>
                  <a:gd name="T16" fmla="*/ 58 w 560"/>
                  <a:gd name="T17" fmla="*/ 370 h 542"/>
                  <a:gd name="T18" fmla="*/ 18 w 560"/>
                  <a:gd name="T19" fmla="*/ 292 h 542"/>
                  <a:gd name="T20" fmla="*/ 2 w 560"/>
                  <a:gd name="T21" fmla="*/ 246 h 542"/>
                  <a:gd name="T22" fmla="*/ 14 w 560"/>
                  <a:gd name="T23" fmla="*/ 206 h 542"/>
                  <a:gd name="T24" fmla="*/ 50 w 560"/>
                  <a:gd name="T25" fmla="*/ 182 h 542"/>
                  <a:gd name="T26" fmla="*/ 68 w 560"/>
                  <a:gd name="T27" fmla="*/ 172 h 542"/>
                  <a:gd name="T28" fmla="*/ 104 w 560"/>
                  <a:gd name="T29" fmla="*/ 164 h 542"/>
                  <a:gd name="T30" fmla="*/ 138 w 560"/>
                  <a:gd name="T31" fmla="*/ 144 h 542"/>
                  <a:gd name="T32" fmla="*/ 208 w 560"/>
                  <a:gd name="T33" fmla="*/ 128 h 542"/>
                  <a:gd name="T34" fmla="*/ 234 w 560"/>
                  <a:gd name="T35" fmla="*/ 106 h 542"/>
                  <a:gd name="T36" fmla="*/ 266 w 560"/>
                  <a:gd name="T37" fmla="*/ 74 h 542"/>
                  <a:gd name="T38" fmla="*/ 280 w 560"/>
                  <a:gd name="T39" fmla="*/ 44 h 542"/>
                  <a:gd name="T40" fmla="*/ 284 w 560"/>
                  <a:gd name="T41" fmla="*/ 0 h 542"/>
                  <a:gd name="T42" fmla="*/ 414 w 560"/>
                  <a:gd name="T43" fmla="*/ 12 h 542"/>
                  <a:gd name="T44" fmla="*/ 428 w 560"/>
                  <a:gd name="T45" fmla="*/ 32 h 542"/>
                  <a:gd name="T46" fmla="*/ 444 w 560"/>
                  <a:gd name="T47" fmla="*/ 58 h 542"/>
                  <a:gd name="T48" fmla="*/ 438 w 560"/>
                  <a:gd name="T49" fmla="*/ 82 h 542"/>
                  <a:gd name="T50" fmla="*/ 418 w 560"/>
                  <a:gd name="T51" fmla="*/ 96 h 542"/>
                  <a:gd name="T52" fmla="*/ 408 w 560"/>
                  <a:gd name="T53" fmla="*/ 118 h 542"/>
                  <a:gd name="T54" fmla="*/ 396 w 560"/>
                  <a:gd name="T55" fmla="*/ 122 h 542"/>
                  <a:gd name="T56" fmla="*/ 432 w 560"/>
                  <a:gd name="T57" fmla="*/ 156 h 542"/>
                  <a:gd name="T58" fmla="*/ 434 w 560"/>
                  <a:gd name="T59" fmla="*/ 162 h 542"/>
                  <a:gd name="T60" fmla="*/ 466 w 560"/>
                  <a:gd name="T61" fmla="*/ 186 h 542"/>
                  <a:gd name="T62" fmla="*/ 498 w 560"/>
                  <a:gd name="T63" fmla="*/ 192 h 542"/>
                  <a:gd name="T64" fmla="*/ 516 w 560"/>
                  <a:gd name="T65" fmla="*/ 188 h 542"/>
                  <a:gd name="T66" fmla="*/ 532 w 560"/>
                  <a:gd name="T67" fmla="*/ 204 h 542"/>
                  <a:gd name="T68" fmla="*/ 558 w 560"/>
                  <a:gd name="T69" fmla="*/ 234 h 542"/>
                  <a:gd name="T70" fmla="*/ 554 w 560"/>
                  <a:gd name="T71" fmla="*/ 244 h 542"/>
                  <a:gd name="T72" fmla="*/ 544 w 560"/>
                  <a:gd name="T73" fmla="*/ 282 h 542"/>
                  <a:gd name="T74" fmla="*/ 528 w 560"/>
                  <a:gd name="T75" fmla="*/ 276 h 542"/>
                  <a:gd name="T76" fmla="*/ 500 w 560"/>
                  <a:gd name="T77" fmla="*/ 234 h 542"/>
                  <a:gd name="T78" fmla="*/ 472 w 560"/>
                  <a:gd name="T79" fmla="*/ 232 h 542"/>
                  <a:gd name="T80" fmla="*/ 474 w 560"/>
                  <a:gd name="T81" fmla="*/ 302 h 542"/>
                  <a:gd name="T82" fmla="*/ 442 w 560"/>
                  <a:gd name="T83" fmla="*/ 344 h 542"/>
                  <a:gd name="T84" fmla="*/ 428 w 560"/>
                  <a:gd name="T85" fmla="*/ 376 h 542"/>
                  <a:gd name="T86" fmla="*/ 450 w 560"/>
                  <a:gd name="T87" fmla="*/ 392 h 542"/>
                  <a:gd name="T88" fmla="*/ 460 w 560"/>
                  <a:gd name="T89" fmla="*/ 430 h 542"/>
                  <a:gd name="T90" fmla="*/ 474 w 560"/>
                  <a:gd name="T91" fmla="*/ 444 h 542"/>
                  <a:gd name="T92" fmla="*/ 486 w 560"/>
                  <a:gd name="T93" fmla="*/ 446 h 542"/>
                  <a:gd name="T94" fmla="*/ 504 w 560"/>
                  <a:gd name="T95" fmla="*/ 434 h 542"/>
                  <a:gd name="T96" fmla="*/ 520 w 560"/>
                  <a:gd name="T97" fmla="*/ 448 h 542"/>
                  <a:gd name="T98" fmla="*/ 530 w 560"/>
                  <a:gd name="T99" fmla="*/ 484 h 542"/>
                  <a:gd name="T100" fmla="*/ 526 w 560"/>
                  <a:gd name="T101" fmla="*/ 502 h 542"/>
                  <a:gd name="T102" fmla="*/ 492 w 560"/>
                  <a:gd name="T103" fmla="*/ 522 h 542"/>
                  <a:gd name="T104" fmla="*/ 478 w 560"/>
                  <a:gd name="T105" fmla="*/ 542 h 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60" h="542">
                    <a:moveTo>
                      <a:pt x="478" y="542"/>
                    </a:moveTo>
                    <a:lnTo>
                      <a:pt x="478" y="542"/>
                    </a:lnTo>
                    <a:lnTo>
                      <a:pt x="434" y="536"/>
                    </a:lnTo>
                    <a:lnTo>
                      <a:pt x="434" y="536"/>
                    </a:lnTo>
                    <a:lnTo>
                      <a:pt x="400" y="518"/>
                    </a:lnTo>
                    <a:lnTo>
                      <a:pt x="400" y="518"/>
                    </a:lnTo>
                    <a:lnTo>
                      <a:pt x="376" y="518"/>
                    </a:lnTo>
                    <a:lnTo>
                      <a:pt x="360" y="516"/>
                    </a:lnTo>
                    <a:lnTo>
                      <a:pt x="346" y="512"/>
                    </a:lnTo>
                    <a:lnTo>
                      <a:pt x="334" y="502"/>
                    </a:lnTo>
                    <a:lnTo>
                      <a:pt x="334" y="502"/>
                    </a:lnTo>
                    <a:lnTo>
                      <a:pt x="316" y="476"/>
                    </a:lnTo>
                    <a:lnTo>
                      <a:pt x="316" y="476"/>
                    </a:lnTo>
                    <a:lnTo>
                      <a:pt x="282" y="454"/>
                    </a:lnTo>
                    <a:lnTo>
                      <a:pt x="282" y="454"/>
                    </a:lnTo>
                    <a:lnTo>
                      <a:pt x="162" y="452"/>
                    </a:lnTo>
                    <a:lnTo>
                      <a:pt x="162" y="452"/>
                    </a:lnTo>
                    <a:lnTo>
                      <a:pt x="116" y="434"/>
                    </a:lnTo>
                    <a:lnTo>
                      <a:pt x="96" y="424"/>
                    </a:lnTo>
                    <a:lnTo>
                      <a:pt x="90" y="418"/>
                    </a:lnTo>
                    <a:lnTo>
                      <a:pt x="84" y="412"/>
                    </a:lnTo>
                    <a:lnTo>
                      <a:pt x="84" y="412"/>
                    </a:lnTo>
                    <a:lnTo>
                      <a:pt x="74" y="406"/>
                    </a:lnTo>
                    <a:lnTo>
                      <a:pt x="68" y="398"/>
                    </a:lnTo>
                    <a:lnTo>
                      <a:pt x="60" y="386"/>
                    </a:lnTo>
                    <a:lnTo>
                      <a:pt x="60" y="386"/>
                    </a:lnTo>
                    <a:lnTo>
                      <a:pt x="58" y="370"/>
                    </a:lnTo>
                    <a:lnTo>
                      <a:pt x="54" y="356"/>
                    </a:lnTo>
                    <a:lnTo>
                      <a:pt x="42" y="332"/>
                    </a:lnTo>
                    <a:lnTo>
                      <a:pt x="18" y="292"/>
                    </a:lnTo>
                    <a:lnTo>
                      <a:pt x="18" y="292"/>
                    </a:lnTo>
                    <a:lnTo>
                      <a:pt x="2" y="246"/>
                    </a:lnTo>
                    <a:lnTo>
                      <a:pt x="2" y="246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14" y="206"/>
                    </a:lnTo>
                    <a:lnTo>
                      <a:pt x="26" y="198"/>
                    </a:lnTo>
                    <a:lnTo>
                      <a:pt x="40" y="190"/>
                    </a:lnTo>
                    <a:lnTo>
                      <a:pt x="50" y="182"/>
                    </a:lnTo>
                    <a:lnTo>
                      <a:pt x="50" y="182"/>
                    </a:lnTo>
                    <a:lnTo>
                      <a:pt x="58" y="176"/>
                    </a:lnTo>
                    <a:lnTo>
                      <a:pt x="68" y="172"/>
                    </a:lnTo>
                    <a:lnTo>
                      <a:pt x="68" y="172"/>
                    </a:lnTo>
                    <a:lnTo>
                      <a:pt x="86" y="170"/>
                    </a:lnTo>
                    <a:lnTo>
                      <a:pt x="104" y="164"/>
                    </a:lnTo>
                    <a:lnTo>
                      <a:pt x="120" y="156"/>
                    </a:lnTo>
                    <a:lnTo>
                      <a:pt x="138" y="144"/>
                    </a:lnTo>
                    <a:lnTo>
                      <a:pt x="138" y="144"/>
                    </a:lnTo>
                    <a:lnTo>
                      <a:pt x="154" y="142"/>
                    </a:lnTo>
                    <a:lnTo>
                      <a:pt x="172" y="138"/>
                    </a:lnTo>
                    <a:lnTo>
                      <a:pt x="208" y="128"/>
                    </a:lnTo>
                    <a:lnTo>
                      <a:pt x="208" y="128"/>
                    </a:lnTo>
                    <a:lnTo>
                      <a:pt x="222" y="118"/>
                    </a:lnTo>
                    <a:lnTo>
                      <a:pt x="234" y="106"/>
                    </a:lnTo>
                    <a:lnTo>
                      <a:pt x="258" y="82"/>
                    </a:lnTo>
                    <a:lnTo>
                      <a:pt x="258" y="82"/>
                    </a:lnTo>
                    <a:lnTo>
                      <a:pt x="266" y="74"/>
                    </a:lnTo>
                    <a:lnTo>
                      <a:pt x="274" y="64"/>
                    </a:lnTo>
                    <a:lnTo>
                      <a:pt x="278" y="54"/>
                    </a:lnTo>
                    <a:lnTo>
                      <a:pt x="280" y="44"/>
                    </a:lnTo>
                    <a:lnTo>
                      <a:pt x="284" y="2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338" y="12"/>
                    </a:lnTo>
                    <a:lnTo>
                      <a:pt x="338" y="12"/>
                    </a:lnTo>
                    <a:lnTo>
                      <a:pt x="414" y="12"/>
                    </a:lnTo>
                    <a:lnTo>
                      <a:pt x="414" y="12"/>
                    </a:lnTo>
                    <a:lnTo>
                      <a:pt x="428" y="32"/>
                    </a:lnTo>
                    <a:lnTo>
                      <a:pt x="428" y="32"/>
                    </a:lnTo>
                    <a:lnTo>
                      <a:pt x="436" y="38"/>
                    </a:lnTo>
                    <a:lnTo>
                      <a:pt x="442" y="50"/>
                    </a:lnTo>
                    <a:lnTo>
                      <a:pt x="444" y="58"/>
                    </a:lnTo>
                    <a:lnTo>
                      <a:pt x="444" y="66"/>
                    </a:lnTo>
                    <a:lnTo>
                      <a:pt x="442" y="74"/>
                    </a:lnTo>
                    <a:lnTo>
                      <a:pt x="438" y="82"/>
                    </a:lnTo>
                    <a:lnTo>
                      <a:pt x="438" y="82"/>
                    </a:lnTo>
                    <a:lnTo>
                      <a:pt x="426" y="88"/>
                    </a:lnTo>
                    <a:lnTo>
                      <a:pt x="418" y="96"/>
                    </a:lnTo>
                    <a:lnTo>
                      <a:pt x="412" y="104"/>
                    </a:lnTo>
                    <a:lnTo>
                      <a:pt x="408" y="118"/>
                    </a:lnTo>
                    <a:lnTo>
                      <a:pt x="408" y="118"/>
                    </a:lnTo>
                    <a:lnTo>
                      <a:pt x="402" y="120"/>
                    </a:lnTo>
                    <a:lnTo>
                      <a:pt x="396" y="122"/>
                    </a:lnTo>
                    <a:lnTo>
                      <a:pt x="396" y="122"/>
                    </a:lnTo>
                    <a:lnTo>
                      <a:pt x="396" y="130"/>
                    </a:lnTo>
                    <a:lnTo>
                      <a:pt x="396" y="130"/>
                    </a:lnTo>
                    <a:lnTo>
                      <a:pt x="432" y="156"/>
                    </a:lnTo>
                    <a:lnTo>
                      <a:pt x="432" y="156"/>
                    </a:lnTo>
                    <a:lnTo>
                      <a:pt x="434" y="162"/>
                    </a:lnTo>
                    <a:lnTo>
                      <a:pt x="434" y="162"/>
                    </a:lnTo>
                    <a:lnTo>
                      <a:pt x="448" y="174"/>
                    </a:lnTo>
                    <a:lnTo>
                      <a:pt x="456" y="180"/>
                    </a:lnTo>
                    <a:lnTo>
                      <a:pt x="466" y="186"/>
                    </a:lnTo>
                    <a:lnTo>
                      <a:pt x="476" y="192"/>
                    </a:lnTo>
                    <a:lnTo>
                      <a:pt x="488" y="194"/>
                    </a:lnTo>
                    <a:lnTo>
                      <a:pt x="498" y="192"/>
                    </a:lnTo>
                    <a:lnTo>
                      <a:pt x="510" y="186"/>
                    </a:lnTo>
                    <a:lnTo>
                      <a:pt x="510" y="186"/>
                    </a:lnTo>
                    <a:lnTo>
                      <a:pt x="516" y="188"/>
                    </a:lnTo>
                    <a:lnTo>
                      <a:pt x="520" y="192"/>
                    </a:lnTo>
                    <a:lnTo>
                      <a:pt x="532" y="204"/>
                    </a:lnTo>
                    <a:lnTo>
                      <a:pt x="532" y="204"/>
                    </a:lnTo>
                    <a:lnTo>
                      <a:pt x="560" y="226"/>
                    </a:lnTo>
                    <a:lnTo>
                      <a:pt x="560" y="226"/>
                    </a:lnTo>
                    <a:lnTo>
                      <a:pt x="558" y="234"/>
                    </a:lnTo>
                    <a:lnTo>
                      <a:pt x="558" y="234"/>
                    </a:lnTo>
                    <a:lnTo>
                      <a:pt x="556" y="240"/>
                    </a:lnTo>
                    <a:lnTo>
                      <a:pt x="554" y="244"/>
                    </a:lnTo>
                    <a:lnTo>
                      <a:pt x="550" y="256"/>
                    </a:lnTo>
                    <a:lnTo>
                      <a:pt x="548" y="270"/>
                    </a:lnTo>
                    <a:lnTo>
                      <a:pt x="544" y="282"/>
                    </a:lnTo>
                    <a:lnTo>
                      <a:pt x="544" y="282"/>
                    </a:lnTo>
                    <a:lnTo>
                      <a:pt x="528" y="276"/>
                    </a:lnTo>
                    <a:lnTo>
                      <a:pt x="528" y="276"/>
                    </a:lnTo>
                    <a:lnTo>
                      <a:pt x="514" y="256"/>
                    </a:lnTo>
                    <a:lnTo>
                      <a:pt x="504" y="240"/>
                    </a:lnTo>
                    <a:lnTo>
                      <a:pt x="500" y="234"/>
                    </a:lnTo>
                    <a:lnTo>
                      <a:pt x="492" y="232"/>
                    </a:lnTo>
                    <a:lnTo>
                      <a:pt x="484" y="230"/>
                    </a:lnTo>
                    <a:lnTo>
                      <a:pt x="472" y="232"/>
                    </a:lnTo>
                    <a:lnTo>
                      <a:pt x="472" y="232"/>
                    </a:lnTo>
                    <a:lnTo>
                      <a:pt x="474" y="302"/>
                    </a:lnTo>
                    <a:lnTo>
                      <a:pt x="474" y="302"/>
                    </a:lnTo>
                    <a:lnTo>
                      <a:pt x="466" y="316"/>
                    </a:lnTo>
                    <a:lnTo>
                      <a:pt x="454" y="330"/>
                    </a:lnTo>
                    <a:lnTo>
                      <a:pt x="442" y="344"/>
                    </a:lnTo>
                    <a:lnTo>
                      <a:pt x="428" y="354"/>
                    </a:lnTo>
                    <a:lnTo>
                      <a:pt x="428" y="354"/>
                    </a:lnTo>
                    <a:lnTo>
                      <a:pt x="428" y="376"/>
                    </a:lnTo>
                    <a:lnTo>
                      <a:pt x="428" y="376"/>
                    </a:lnTo>
                    <a:lnTo>
                      <a:pt x="436" y="384"/>
                    </a:lnTo>
                    <a:lnTo>
                      <a:pt x="450" y="392"/>
                    </a:lnTo>
                    <a:lnTo>
                      <a:pt x="450" y="392"/>
                    </a:lnTo>
                    <a:lnTo>
                      <a:pt x="460" y="430"/>
                    </a:lnTo>
                    <a:lnTo>
                      <a:pt x="460" y="430"/>
                    </a:lnTo>
                    <a:lnTo>
                      <a:pt x="462" y="434"/>
                    </a:lnTo>
                    <a:lnTo>
                      <a:pt x="466" y="438"/>
                    </a:lnTo>
                    <a:lnTo>
                      <a:pt x="474" y="444"/>
                    </a:lnTo>
                    <a:lnTo>
                      <a:pt x="480" y="446"/>
                    </a:lnTo>
                    <a:lnTo>
                      <a:pt x="486" y="446"/>
                    </a:lnTo>
                    <a:lnTo>
                      <a:pt x="486" y="446"/>
                    </a:lnTo>
                    <a:lnTo>
                      <a:pt x="492" y="440"/>
                    </a:lnTo>
                    <a:lnTo>
                      <a:pt x="498" y="436"/>
                    </a:lnTo>
                    <a:lnTo>
                      <a:pt x="504" y="434"/>
                    </a:lnTo>
                    <a:lnTo>
                      <a:pt x="514" y="436"/>
                    </a:lnTo>
                    <a:lnTo>
                      <a:pt x="514" y="436"/>
                    </a:lnTo>
                    <a:lnTo>
                      <a:pt x="520" y="448"/>
                    </a:lnTo>
                    <a:lnTo>
                      <a:pt x="526" y="464"/>
                    </a:lnTo>
                    <a:lnTo>
                      <a:pt x="528" y="474"/>
                    </a:lnTo>
                    <a:lnTo>
                      <a:pt x="530" y="484"/>
                    </a:lnTo>
                    <a:lnTo>
                      <a:pt x="530" y="492"/>
                    </a:lnTo>
                    <a:lnTo>
                      <a:pt x="526" y="502"/>
                    </a:lnTo>
                    <a:lnTo>
                      <a:pt x="526" y="502"/>
                    </a:lnTo>
                    <a:lnTo>
                      <a:pt x="516" y="504"/>
                    </a:lnTo>
                    <a:lnTo>
                      <a:pt x="506" y="510"/>
                    </a:lnTo>
                    <a:lnTo>
                      <a:pt x="492" y="522"/>
                    </a:lnTo>
                    <a:lnTo>
                      <a:pt x="492" y="522"/>
                    </a:lnTo>
                    <a:lnTo>
                      <a:pt x="478" y="542"/>
                    </a:lnTo>
                    <a:lnTo>
                      <a:pt x="478" y="54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40" name="Freeform 26"/>
              <p:cNvSpPr/>
              <p:nvPr/>
            </p:nvSpPr>
            <p:spPr bwMode="auto">
              <a:xfrm>
                <a:off x="3166" y="1848"/>
                <a:ext cx="490" cy="888"/>
              </a:xfrm>
              <a:custGeom>
                <a:avLst/>
                <a:gdLst>
                  <a:gd name="T0" fmla="*/ 320 w 490"/>
                  <a:gd name="T1" fmla="*/ 878 h 888"/>
                  <a:gd name="T2" fmla="*/ 252 w 490"/>
                  <a:gd name="T3" fmla="*/ 834 h 888"/>
                  <a:gd name="T4" fmla="*/ 196 w 490"/>
                  <a:gd name="T5" fmla="*/ 838 h 888"/>
                  <a:gd name="T6" fmla="*/ 170 w 490"/>
                  <a:gd name="T7" fmla="*/ 842 h 888"/>
                  <a:gd name="T8" fmla="*/ 136 w 490"/>
                  <a:gd name="T9" fmla="*/ 824 h 888"/>
                  <a:gd name="T10" fmla="*/ 106 w 490"/>
                  <a:gd name="T11" fmla="*/ 804 h 888"/>
                  <a:gd name="T12" fmla="*/ 56 w 490"/>
                  <a:gd name="T13" fmla="*/ 800 h 888"/>
                  <a:gd name="T14" fmla="*/ 12 w 490"/>
                  <a:gd name="T15" fmla="*/ 776 h 888"/>
                  <a:gd name="T16" fmla="*/ 20 w 490"/>
                  <a:gd name="T17" fmla="*/ 744 h 888"/>
                  <a:gd name="T18" fmla="*/ 8 w 490"/>
                  <a:gd name="T19" fmla="*/ 726 h 888"/>
                  <a:gd name="T20" fmla="*/ 0 w 490"/>
                  <a:gd name="T21" fmla="*/ 706 h 888"/>
                  <a:gd name="T22" fmla="*/ 62 w 490"/>
                  <a:gd name="T23" fmla="*/ 696 h 888"/>
                  <a:gd name="T24" fmla="*/ 66 w 490"/>
                  <a:gd name="T25" fmla="*/ 648 h 888"/>
                  <a:gd name="T26" fmla="*/ 52 w 490"/>
                  <a:gd name="T27" fmla="*/ 602 h 888"/>
                  <a:gd name="T28" fmla="*/ 56 w 490"/>
                  <a:gd name="T29" fmla="*/ 536 h 888"/>
                  <a:gd name="T30" fmla="*/ 104 w 490"/>
                  <a:gd name="T31" fmla="*/ 530 h 888"/>
                  <a:gd name="T32" fmla="*/ 168 w 490"/>
                  <a:gd name="T33" fmla="*/ 548 h 888"/>
                  <a:gd name="T34" fmla="*/ 172 w 490"/>
                  <a:gd name="T35" fmla="*/ 504 h 888"/>
                  <a:gd name="T36" fmla="*/ 190 w 490"/>
                  <a:gd name="T37" fmla="*/ 494 h 888"/>
                  <a:gd name="T38" fmla="*/ 214 w 490"/>
                  <a:gd name="T39" fmla="*/ 500 h 888"/>
                  <a:gd name="T40" fmla="*/ 248 w 490"/>
                  <a:gd name="T41" fmla="*/ 478 h 888"/>
                  <a:gd name="T42" fmla="*/ 246 w 490"/>
                  <a:gd name="T43" fmla="*/ 416 h 888"/>
                  <a:gd name="T44" fmla="*/ 256 w 490"/>
                  <a:gd name="T45" fmla="*/ 384 h 888"/>
                  <a:gd name="T46" fmla="*/ 240 w 490"/>
                  <a:gd name="T47" fmla="*/ 362 h 888"/>
                  <a:gd name="T48" fmla="*/ 196 w 490"/>
                  <a:gd name="T49" fmla="*/ 334 h 888"/>
                  <a:gd name="T50" fmla="*/ 152 w 490"/>
                  <a:gd name="T51" fmla="*/ 318 h 888"/>
                  <a:gd name="T52" fmla="*/ 126 w 490"/>
                  <a:gd name="T53" fmla="*/ 296 h 888"/>
                  <a:gd name="T54" fmla="*/ 130 w 490"/>
                  <a:gd name="T55" fmla="*/ 244 h 888"/>
                  <a:gd name="T56" fmla="*/ 148 w 490"/>
                  <a:gd name="T57" fmla="*/ 222 h 888"/>
                  <a:gd name="T58" fmla="*/ 184 w 490"/>
                  <a:gd name="T59" fmla="*/ 226 h 888"/>
                  <a:gd name="T60" fmla="*/ 270 w 490"/>
                  <a:gd name="T61" fmla="*/ 220 h 888"/>
                  <a:gd name="T62" fmla="*/ 278 w 490"/>
                  <a:gd name="T63" fmla="*/ 162 h 888"/>
                  <a:gd name="T64" fmla="*/ 280 w 490"/>
                  <a:gd name="T65" fmla="*/ 130 h 888"/>
                  <a:gd name="T66" fmla="*/ 304 w 490"/>
                  <a:gd name="T67" fmla="*/ 104 h 888"/>
                  <a:gd name="T68" fmla="*/ 364 w 490"/>
                  <a:gd name="T69" fmla="*/ 38 h 888"/>
                  <a:gd name="T70" fmla="*/ 404 w 490"/>
                  <a:gd name="T71" fmla="*/ 28 h 888"/>
                  <a:gd name="T72" fmla="*/ 416 w 490"/>
                  <a:gd name="T73" fmla="*/ 22 h 888"/>
                  <a:gd name="T74" fmla="*/ 440 w 490"/>
                  <a:gd name="T75" fmla="*/ 2 h 888"/>
                  <a:gd name="T76" fmla="*/ 462 w 490"/>
                  <a:gd name="T77" fmla="*/ 20 h 888"/>
                  <a:gd name="T78" fmla="*/ 452 w 490"/>
                  <a:gd name="T79" fmla="*/ 52 h 888"/>
                  <a:gd name="T80" fmla="*/ 438 w 490"/>
                  <a:gd name="T81" fmla="*/ 108 h 888"/>
                  <a:gd name="T82" fmla="*/ 422 w 490"/>
                  <a:gd name="T83" fmla="*/ 138 h 888"/>
                  <a:gd name="T84" fmla="*/ 430 w 490"/>
                  <a:gd name="T85" fmla="*/ 228 h 888"/>
                  <a:gd name="T86" fmla="*/ 408 w 490"/>
                  <a:gd name="T87" fmla="*/ 284 h 888"/>
                  <a:gd name="T88" fmla="*/ 398 w 490"/>
                  <a:gd name="T89" fmla="*/ 384 h 888"/>
                  <a:gd name="T90" fmla="*/ 418 w 490"/>
                  <a:gd name="T91" fmla="*/ 454 h 888"/>
                  <a:gd name="T92" fmla="*/ 412 w 490"/>
                  <a:gd name="T93" fmla="*/ 526 h 888"/>
                  <a:gd name="T94" fmla="*/ 428 w 490"/>
                  <a:gd name="T95" fmla="*/ 556 h 888"/>
                  <a:gd name="T96" fmla="*/ 432 w 490"/>
                  <a:gd name="T97" fmla="*/ 600 h 888"/>
                  <a:gd name="T98" fmla="*/ 476 w 490"/>
                  <a:gd name="T99" fmla="*/ 690 h 888"/>
                  <a:gd name="T100" fmla="*/ 462 w 490"/>
                  <a:gd name="T101" fmla="*/ 726 h 888"/>
                  <a:gd name="T102" fmla="*/ 362 w 490"/>
                  <a:gd name="T103" fmla="*/ 728 h 888"/>
                  <a:gd name="T104" fmla="*/ 354 w 490"/>
                  <a:gd name="T105" fmla="*/ 744 h 888"/>
                  <a:gd name="T106" fmla="*/ 398 w 490"/>
                  <a:gd name="T107" fmla="*/ 792 h 888"/>
                  <a:gd name="T108" fmla="*/ 350 w 490"/>
                  <a:gd name="T109" fmla="*/ 828 h 888"/>
                  <a:gd name="T110" fmla="*/ 344 w 490"/>
                  <a:gd name="T111" fmla="*/ 888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90" h="888">
                    <a:moveTo>
                      <a:pt x="344" y="888"/>
                    </a:moveTo>
                    <a:lnTo>
                      <a:pt x="344" y="888"/>
                    </a:lnTo>
                    <a:lnTo>
                      <a:pt x="330" y="884"/>
                    </a:lnTo>
                    <a:lnTo>
                      <a:pt x="320" y="878"/>
                    </a:lnTo>
                    <a:lnTo>
                      <a:pt x="304" y="866"/>
                    </a:lnTo>
                    <a:lnTo>
                      <a:pt x="278" y="842"/>
                    </a:lnTo>
                    <a:lnTo>
                      <a:pt x="278" y="842"/>
                    </a:lnTo>
                    <a:lnTo>
                      <a:pt x="252" y="834"/>
                    </a:lnTo>
                    <a:lnTo>
                      <a:pt x="252" y="834"/>
                    </a:lnTo>
                    <a:lnTo>
                      <a:pt x="232" y="834"/>
                    </a:lnTo>
                    <a:lnTo>
                      <a:pt x="214" y="834"/>
                    </a:lnTo>
                    <a:lnTo>
                      <a:pt x="196" y="838"/>
                    </a:lnTo>
                    <a:lnTo>
                      <a:pt x="188" y="840"/>
                    </a:lnTo>
                    <a:lnTo>
                      <a:pt x="180" y="844"/>
                    </a:lnTo>
                    <a:lnTo>
                      <a:pt x="180" y="844"/>
                    </a:lnTo>
                    <a:lnTo>
                      <a:pt x="170" y="842"/>
                    </a:lnTo>
                    <a:lnTo>
                      <a:pt x="160" y="836"/>
                    </a:lnTo>
                    <a:lnTo>
                      <a:pt x="146" y="826"/>
                    </a:lnTo>
                    <a:lnTo>
                      <a:pt x="146" y="826"/>
                    </a:lnTo>
                    <a:lnTo>
                      <a:pt x="136" y="824"/>
                    </a:lnTo>
                    <a:lnTo>
                      <a:pt x="128" y="822"/>
                    </a:lnTo>
                    <a:lnTo>
                      <a:pt x="120" y="818"/>
                    </a:lnTo>
                    <a:lnTo>
                      <a:pt x="114" y="814"/>
                    </a:lnTo>
                    <a:lnTo>
                      <a:pt x="106" y="804"/>
                    </a:lnTo>
                    <a:lnTo>
                      <a:pt x="102" y="802"/>
                    </a:lnTo>
                    <a:lnTo>
                      <a:pt x="98" y="800"/>
                    </a:lnTo>
                    <a:lnTo>
                      <a:pt x="98" y="800"/>
                    </a:lnTo>
                    <a:lnTo>
                      <a:pt x="56" y="800"/>
                    </a:lnTo>
                    <a:lnTo>
                      <a:pt x="56" y="800"/>
                    </a:lnTo>
                    <a:lnTo>
                      <a:pt x="12" y="784"/>
                    </a:lnTo>
                    <a:lnTo>
                      <a:pt x="12" y="784"/>
                    </a:lnTo>
                    <a:lnTo>
                      <a:pt x="12" y="776"/>
                    </a:lnTo>
                    <a:lnTo>
                      <a:pt x="14" y="770"/>
                    </a:lnTo>
                    <a:lnTo>
                      <a:pt x="20" y="758"/>
                    </a:lnTo>
                    <a:lnTo>
                      <a:pt x="20" y="758"/>
                    </a:lnTo>
                    <a:lnTo>
                      <a:pt x="20" y="744"/>
                    </a:lnTo>
                    <a:lnTo>
                      <a:pt x="18" y="734"/>
                    </a:lnTo>
                    <a:lnTo>
                      <a:pt x="14" y="728"/>
                    </a:lnTo>
                    <a:lnTo>
                      <a:pt x="8" y="726"/>
                    </a:lnTo>
                    <a:lnTo>
                      <a:pt x="8" y="726"/>
                    </a:lnTo>
                    <a:lnTo>
                      <a:pt x="2" y="718"/>
                    </a:lnTo>
                    <a:lnTo>
                      <a:pt x="0" y="714"/>
                    </a:lnTo>
                    <a:lnTo>
                      <a:pt x="0" y="708"/>
                    </a:lnTo>
                    <a:lnTo>
                      <a:pt x="0" y="706"/>
                    </a:lnTo>
                    <a:lnTo>
                      <a:pt x="0" y="706"/>
                    </a:lnTo>
                    <a:lnTo>
                      <a:pt x="58" y="704"/>
                    </a:lnTo>
                    <a:lnTo>
                      <a:pt x="58" y="704"/>
                    </a:lnTo>
                    <a:lnTo>
                      <a:pt x="62" y="696"/>
                    </a:lnTo>
                    <a:lnTo>
                      <a:pt x="66" y="686"/>
                    </a:lnTo>
                    <a:lnTo>
                      <a:pt x="66" y="676"/>
                    </a:lnTo>
                    <a:lnTo>
                      <a:pt x="68" y="666"/>
                    </a:lnTo>
                    <a:lnTo>
                      <a:pt x="66" y="648"/>
                    </a:lnTo>
                    <a:lnTo>
                      <a:pt x="64" y="632"/>
                    </a:lnTo>
                    <a:lnTo>
                      <a:pt x="64" y="632"/>
                    </a:lnTo>
                    <a:lnTo>
                      <a:pt x="52" y="602"/>
                    </a:lnTo>
                    <a:lnTo>
                      <a:pt x="52" y="602"/>
                    </a:lnTo>
                    <a:lnTo>
                      <a:pt x="46" y="564"/>
                    </a:lnTo>
                    <a:lnTo>
                      <a:pt x="46" y="550"/>
                    </a:lnTo>
                    <a:lnTo>
                      <a:pt x="50" y="542"/>
                    </a:lnTo>
                    <a:lnTo>
                      <a:pt x="56" y="536"/>
                    </a:lnTo>
                    <a:lnTo>
                      <a:pt x="68" y="532"/>
                    </a:lnTo>
                    <a:lnTo>
                      <a:pt x="84" y="530"/>
                    </a:lnTo>
                    <a:lnTo>
                      <a:pt x="104" y="530"/>
                    </a:lnTo>
                    <a:lnTo>
                      <a:pt x="104" y="530"/>
                    </a:lnTo>
                    <a:lnTo>
                      <a:pt x="150" y="552"/>
                    </a:lnTo>
                    <a:lnTo>
                      <a:pt x="150" y="552"/>
                    </a:lnTo>
                    <a:lnTo>
                      <a:pt x="162" y="550"/>
                    </a:lnTo>
                    <a:lnTo>
                      <a:pt x="168" y="548"/>
                    </a:lnTo>
                    <a:lnTo>
                      <a:pt x="172" y="546"/>
                    </a:lnTo>
                    <a:lnTo>
                      <a:pt x="172" y="546"/>
                    </a:lnTo>
                    <a:lnTo>
                      <a:pt x="172" y="504"/>
                    </a:lnTo>
                    <a:lnTo>
                      <a:pt x="172" y="504"/>
                    </a:lnTo>
                    <a:lnTo>
                      <a:pt x="174" y="500"/>
                    </a:lnTo>
                    <a:lnTo>
                      <a:pt x="178" y="496"/>
                    </a:lnTo>
                    <a:lnTo>
                      <a:pt x="182" y="494"/>
                    </a:lnTo>
                    <a:lnTo>
                      <a:pt x="190" y="494"/>
                    </a:lnTo>
                    <a:lnTo>
                      <a:pt x="204" y="494"/>
                    </a:lnTo>
                    <a:lnTo>
                      <a:pt x="210" y="496"/>
                    </a:lnTo>
                    <a:lnTo>
                      <a:pt x="214" y="500"/>
                    </a:lnTo>
                    <a:lnTo>
                      <a:pt x="214" y="500"/>
                    </a:lnTo>
                    <a:lnTo>
                      <a:pt x="242" y="500"/>
                    </a:lnTo>
                    <a:lnTo>
                      <a:pt x="242" y="500"/>
                    </a:lnTo>
                    <a:lnTo>
                      <a:pt x="246" y="490"/>
                    </a:lnTo>
                    <a:lnTo>
                      <a:pt x="248" y="478"/>
                    </a:lnTo>
                    <a:lnTo>
                      <a:pt x="250" y="454"/>
                    </a:lnTo>
                    <a:lnTo>
                      <a:pt x="250" y="432"/>
                    </a:lnTo>
                    <a:lnTo>
                      <a:pt x="248" y="424"/>
                    </a:lnTo>
                    <a:lnTo>
                      <a:pt x="246" y="416"/>
                    </a:lnTo>
                    <a:lnTo>
                      <a:pt x="246" y="416"/>
                    </a:lnTo>
                    <a:lnTo>
                      <a:pt x="248" y="404"/>
                    </a:lnTo>
                    <a:lnTo>
                      <a:pt x="250" y="396"/>
                    </a:lnTo>
                    <a:lnTo>
                      <a:pt x="256" y="384"/>
                    </a:lnTo>
                    <a:lnTo>
                      <a:pt x="256" y="384"/>
                    </a:lnTo>
                    <a:lnTo>
                      <a:pt x="256" y="364"/>
                    </a:lnTo>
                    <a:lnTo>
                      <a:pt x="256" y="364"/>
                    </a:lnTo>
                    <a:lnTo>
                      <a:pt x="240" y="362"/>
                    </a:lnTo>
                    <a:lnTo>
                      <a:pt x="240" y="362"/>
                    </a:lnTo>
                    <a:lnTo>
                      <a:pt x="224" y="352"/>
                    </a:lnTo>
                    <a:lnTo>
                      <a:pt x="210" y="342"/>
                    </a:lnTo>
                    <a:lnTo>
                      <a:pt x="196" y="334"/>
                    </a:lnTo>
                    <a:lnTo>
                      <a:pt x="188" y="328"/>
                    </a:lnTo>
                    <a:lnTo>
                      <a:pt x="188" y="328"/>
                    </a:lnTo>
                    <a:lnTo>
                      <a:pt x="170" y="324"/>
                    </a:lnTo>
                    <a:lnTo>
                      <a:pt x="152" y="318"/>
                    </a:lnTo>
                    <a:lnTo>
                      <a:pt x="136" y="312"/>
                    </a:lnTo>
                    <a:lnTo>
                      <a:pt x="126" y="306"/>
                    </a:lnTo>
                    <a:lnTo>
                      <a:pt x="126" y="306"/>
                    </a:lnTo>
                    <a:lnTo>
                      <a:pt x="126" y="296"/>
                    </a:lnTo>
                    <a:lnTo>
                      <a:pt x="128" y="290"/>
                    </a:lnTo>
                    <a:lnTo>
                      <a:pt x="136" y="280"/>
                    </a:lnTo>
                    <a:lnTo>
                      <a:pt x="136" y="280"/>
                    </a:lnTo>
                    <a:lnTo>
                      <a:pt x="130" y="244"/>
                    </a:lnTo>
                    <a:lnTo>
                      <a:pt x="130" y="244"/>
                    </a:lnTo>
                    <a:lnTo>
                      <a:pt x="134" y="242"/>
                    </a:lnTo>
                    <a:lnTo>
                      <a:pt x="140" y="236"/>
                    </a:lnTo>
                    <a:lnTo>
                      <a:pt x="148" y="222"/>
                    </a:lnTo>
                    <a:lnTo>
                      <a:pt x="148" y="222"/>
                    </a:lnTo>
                    <a:lnTo>
                      <a:pt x="162" y="222"/>
                    </a:lnTo>
                    <a:lnTo>
                      <a:pt x="172" y="222"/>
                    </a:lnTo>
                    <a:lnTo>
                      <a:pt x="184" y="226"/>
                    </a:lnTo>
                    <a:lnTo>
                      <a:pt x="184" y="226"/>
                    </a:lnTo>
                    <a:lnTo>
                      <a:pt x="264" y="230"/>
                    </a:lnTo>
                    <a:lnTo>
                      <a:pt x="264" y="230"/>
                    </a:lnTo>
                    <a:lnTo>
                      <a:pt x="270" y="220"/>
                    </a:lnTo>
                    <a:lnTo>
                      <a:pt x="276" y="210"/>
                    </a:lnTo>
                    <a:lnTo>
                      <a:pt x="278" y="198"/>
                    </a:lnTo>
                    <a:lnTo>
                      <a:pt x="280" y="186"/>
                    </a:lnTo>
                    <a:lnTo>
                      <a:pt x="278" y="162"/>
                    </a:lnTo>
                    <a:lnTo>
                      <a:pt x="278" y="144"/>
                    </a:lnTo>
                    <a:lnTo>
                      <a:pt x="278" y="144"/>
                    </a:lnTo>
                    <a:lnTo>
                      <a:pt x="278" y="136"/>
                    </a:lnTo>
                    <a:lnTo>
                      <a:pt x="280" y="130"/>
                    </a:lnTo>
                    <a:lnTo>
                      <a:pt x="282" y="124"/>
                    </a:lnTo>
                    <a:lnTo>
                      <a:pt x="286" y="120"/>
                    </a:lnTo>
                    <a:lnTo>
                      <a:pt x="294" y="114"/>
                    </a:lnTo>
                    <a:lnTo>
                      <a:pt x="304" y="104"/>
                    </a:lnTo>
                    <a:lnTo>
                      <a:pt x="304" y="104"/>
                    </a:lnTo>
                    <a:lnTo>
                      <a:pt x="334" y="60"/>
                    </a:lnTo>
                    <a:lnTo>
                      <a:pt x="334" y="60"/>
                    </a:lnTo>
                    <a:lnTo>
                      <a:pt x="364" y="38"/>
                    </a:lnTo>
                    <a:lnTo>
                      <a:pt x="364" y="38"/>
                    </a:lnTo>
                    <a:lnTo>
                      <a:pt x="382" y="12"/>
                    </a:lnTo>
                    <a:lnTo>
                      <a:pt x="382" y="12"/>
                    </a:lnTo>
                    <a:lnTo>
                      <a:pt x="404" y="28"/>
                    </a:lnTo>
                    <a:lnTo>
                      <a:pt x="404" y="28"/>
                    </a:lnTo>
                    <a:lnTo>
                      <a:pt x="410" y="28"/>
                    </a:lnTo>
                    <a:lnTo>
                      <a:pt x="410" y="28"/>
                    </a:lnTo>
                    <a:lnTo>
                      <a:pt x="416" y="22"/>
                    </a:lnTo>
                    <a:lnTo>
                      <a:pt x="422" y="16"/>
                    </a:lnTo>
                    <a:lnTo>
                      <a:pt x="430" y="0"/>
                    </a:lnTo>
                    <a:lnTo>
                      <a:pt x="430" y="0"/>
                    </a:lnTo>
                    <a:lnTo>
                      <a:pt x="440" y="2"/>
                    </a:lnTo>
                    <a:lnTo>
                      <a:pt x="450" y="4"/>
                    </a:lnTo>
                    <a:lnTo>
                      <a:pt x="456" y="8"/>
                    </a:lnTo>
                    <a:lnTo>
                      <a:pt x="460" y="12"/>
                    </a:lnTo>
                    <a:lnTo>
                      <a:pt x="462" y="20"/>
                    </a:lnTo>
                    <a:lnTo>
                      <a:pt x="464" y="28"/>
                    </a:lnTo>
                    <a:lnTo>
                      <a:pt x="464" y="28"/>
                    </a:lnTo>
                    <a:lnTo>
                      <a:pt x="452" y="52"/>
                    </a:lnTo>
                    <a:lnTo>
                      <a:pt x="452" y="52"/>
                    </a:lnTo>
                    <a:lnTo>
                      <a:pt x="450" y="72"/>
                    </a:lnTo>
                    <a:lnTo>
                      <a:pt x="446" y="90"/>
                    </a:lnTo>
                    <a:lnTo>
                      <a:pt x="444" y="100"/>
                    </a:lnTo>
                    <a:lnTo>
                      <a:pt x="438" y="108"/>
                    </a:lnTo>
                    <a:lnTo>
                      <a:pt x="432" y="118"/>
                    </a:lnTo>
                    <a:lnTo>
                      <a:pt x="424" y="126"/>
                    </a:lnTo>
                    <a:lnTo>
                      <a:pt x="424" y="126"/>
                    </a:lnTo>
                    <a:lnTo>
                      <a:pt x="422" y="138"/>
                    </a:lnTo>
                    <a:lnTo>
                      <a:pt x="420" y="150"/>
                    </a:lnTo>
                    <a:lnTo>
                      <a:pt x="422" y="174"/>
                    </a:lnTo>
                    <a:lnTo>
                      <a:pt x="430" y="228"/>
                    </a:lnTo>
                    <a:lnTo>
                      <a:pt x="430" y="228"/>
                    </a:lnTo>
                    <a:lnTo>
                      <a:pt x="430" y="238"/>
                    </a:lnTo>
                    <a:lnTo>
                      <a:pt x="428" y="246"/>
                    </a:lnTo>
                    <a:lnTo>
                      <a:pt x="420" y="266"/>
                    </a:lnTo>
                    <a:lnTo>
                      <a:pt x="408" y="284"/>
                    </a:lnTo>
                    <a:lnTo>
                      <a:pt x="398" y="300"/>
                    </a:lnTo>
                    <a:lnTo>
                      <a:pt x="398" y="300"/>
                    </a:lnTo>
                    <a:lnTo>
                      <a:pt x="398" y="384"/>
                    </a:lnTo>
                    <a:lnTo>
                      <a:pt x="398" y="384"/>
                    </a:lnTo>
                    <a:lnTo>
                      <a:pt x="412" y="416"/>
                    </a:lnTo>
                    <a:lnTo>
                      <a:pt x="416" y="434"/>
                    </a:lnTo>
                    <a:lnTo>
                      <a:pt x="418" y="454"/>
                    </a:lnTo>
                    <a:lnTo>
                      <a:pt x="418" y="454"/>
                    </a:lnTo>
                    <a:lnTo>
                      <a:pt x="414" y="472"/>
                    </a:lnTo>
                    <a:lnTo>
                      <a:pt x="410" y="492"/>
                    </a:lnTo>
                    <a:lnTo>
                      <a:pt x="410" y="514"/>
                    </a:lnTo>
                    <a:lnTo>
                      <a:pt x="412" y="526"/>
                    </a:lnTo>
                    <a:lnTo>
                      <a:pt x="414" y="538"/>
                    </a:lnTo>
                    <a:lnTo>
                      <a:pt x="414" y="538"/>
                    </a:lnTo>
                    <a:lnTo>
                      <a:pt x="422" y="548"/>
                    </a:lnTo>
                    <a:lnTo>
                      <a:pt x="428" y="556"/>
                    </a:lnTo>
                    <a:lnTo>
                      <a:pt x="434" y="568"/>
                    </a:lnTo>
                    <a:lnTo>
                      <a:pt x="434" y="568"/>
                    </a:lnTo>
                    <a:lnTo>
                      <a:pt x="432" y="600"/>
                    </a:lnTo>
                    <a:lnTo>
                      <a:pt x="432" y="600"/>
                    </a:lnTo>
                    <a:lnTo>
                      <a:pt x="456" y="660"/>
                    </a:lnTo>
                    <a:lnTo>
                      <a:pt x="456" y="660"/>
                    </a:lnTo>
                    <a:lnTo>
                      <a:pt x="466" y="674"/>
                    </a:lnTo>
                    <a:lnTo>
                      <a:pt x="476" y="690"/>
                    </a:lnTo>
                    <a:lnTo>
                      <a:pt x="484" y="710"/>
                    </a:lnTo>
                    <a:lnTo>
                      <a:pt x="490" y="732"/>
                    </a:lnTo>
                    <a:lnTo>
                      <a:pt x="490" y="732"/>
                    </a:lnTo>
                    <a:lnTo>
                      <a:pt x="462" y="726"/>
                    </a:lnTo>
                    <a:lnTo>
                      <a:pt x="462" y="726"/>
                    </a:lnTo>
                    <a:lnTo>
                      <a:pt x="404" y="726"/>
                    </a:lnTo>
                    <a:lnTo>
                      <a:pt x="372" y="728"/>
                    </a:lnTo>
                    <a:lnTo>
                      <a:pt x="362" y="728"/>
                    </a:lnTo>
                    <a:lnTo>
                      <a:pt x="356" y="732"/>
                    </a:lnTo>
                    <a:lnTo>
                      <a:pt x="356" y="732"/>
                    </a:lnTo>
                    <a:lnTo>
                      <a:pt x="354" y="744"/>
                    </a:lnTo>
                    <a:lnTo>
                      <a:pt x="354" y="744"/>
                    </a:lnTo>
                    <a:lnTo>
                      <a:pt x="394" y="776"/>
                    </a:lnTo>
                    <a:lnTo>
                      <a:pt x="394" y="776"/>
                    </a:lnTo>
                    <a:lnTo>
                      <a:pt x="398" y="792"/>
                    </a:lnTo>
                    <a:lnTo>
                      <a:pt x="398" y="792"/>
                    </a:lnTo>
                    <a:lnTo>
                      <a:pt x="382" y="798"/>
                    </a:lnTo>
                    <a:lnTo>
                      <a:pt x="370" y="806"/>
                    </a:lnTo>
                    <a:lnTo>
                      <a:pt x="360" y="816"/>
                    </a:lnTo>
                    <a:lnTo>
                      <a:pt x="350" y="828"/>
                    </a:lnTo>
                    <a:lnTo>
                      <a:pt x="350" y="828"/>
                    </a:lnTo>
                    <a:lnTo>
                      <a:pt x="350" y="888"/>
                    </a:lnTo>
                    <a:lnTo>
                      <a:pt x="350" y="888"/>
                    </a:lnTo>
                    <a:lnTo>
                      <a:pt x="344" y="888"/>
                    </a:lnTo>
                    <a:lnTo>
                      <a:pt x="344" y="88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41" name="Freeform 27"/>
              <p:cNvSpPr/>
              <p:nvPr/>
            </p:nvSpPr>
            <p:spPr bwMode="auto">
              <a:xfrm>
                <a:off x="1652" y="1834"/>
                <a:ext cx="1236" cy="900"/>
              </a:xfrm>
              <a:custGeom>
                <a:avLst/>
                <a:gdLst>
                  <a:gd name="T0" fmla="*/ 494 w 1236"/>
                  <a:gd name="T1" fmla="*/ 798 h 900"/>
                  <a:gd name="T2" fmla="*/ 430 w 1236"/>
                  <a:gd name="T3" fmla="*/ 762 h 900"/>
                  <a:gd name="T4" fmla="*/ 278 w 1236"/>
                  <a:gd name="T5" fmla="*/ 748 h 900"/>
                  <a:gd name="T6" fmla="*/ 176 w 1236"/>
                  <a:gd name="T7" fmla="*/ 704 h 900"/>
                  <a:gd name="T8" fmla="*/ 148 w 1236"/>
                  <a:gd name="T9" fmla="*/ 670 h 900"/>
                  <a:gd name="T10" fmla="*/ 70 w 1236"/>
                  <a:gd name="T11" fmla="*/ 640 h 900"/>
                  <a:gd name="T12" fmla="*/ 24 w 1236"/>
                  <a:gd name="T13" fmla="*/ 596 h 900"/>
                  <a:gd name="T14" fmla="*/ 0 w 1236"/>
                  <a:gd name="T15" fmla="*/ 412 h 900"/>
                  <a:gd name="T16" fmla="*/ 16 w 1236"/>
                  <a:gd name="T17" fmla="*/ 340 h 900"/>
                  <a:gd name="T18" fmla="*/ 26 w 1236"/>
                  <a:gd name="T19" fmla="*/ 328 h 900"/>
                  <a:gd name="T20" fmla="*/ 52 w 1236"/>
                  <a:gd name="T21" fmla="*/ 314 h 900"/>
                  <a:gd name="T22" fmla="*/ 98 w 1236"/>
                  <a:gd name="T23" fmla="*/ 336 h 900"/>
                  <a:gd name="T24" fmla="*/ 150 w 1236"/>
                  <a:gd name="T25" fmla="*/ 336 h 900"/>
                  <a:gd name="T26" fmla="*/ 138 w 1236"/>
                  <a:gd name="T27" fmla="*/ 274 h 900"/>
                  <a:gd name="T28" fmla="*/ 168 w 1236"/>
                  <a:gd name="T29" fmla="*/ 236 h 900"/>
                  <a:gd name="T30" fmla="*/ 186 w 1236"/>
                  <a:gd name="T31" fmla="*/ 192 h 900"/>
                  <a:gd name="T32" fmla="*/ 152 w 1236"/>
                  <a:gd name="T33" fmla="*/ 150 h 900"/>
                  <a:gd name="T34" fmla="*/ 120 w 1236"/>
                  <a:gd name="T35" fmla="*/ 120 h 900"/>
                  <a:gd name="T36" fmla="*/ 118 w 1236"/>
                  <a:gd name="T37" fmla="*/ 92 h 900"/>
                  <a:gd name="T38" fmla="*/ 104 w 1236"/>
                  <a:gd name="T39" fmla="*/ 58 h 900"/>
                  <a:gd name="T40" fmla="*/ 234 w 1236"/>
                  <a:gd name="T41" fmla="*/ 42 h 900"/>
                  <a:gd name="T42" fmla="*/ 340 w 1236"/>
                  <a:gd name="T43" fmla="*/ 4 h 900"/>
                  <a:gd name="T44" fmla="*/ 430 w 1236"/>
                  <a:gd name="T45" fmla="*/ 8 h 900"/>
                  <a:gd name="T46" fmla="*/ 526 w 1236"/>
                  <a:gd name="T47" fmla="*/ 22 h 900"/>
                  <a:gd name="T48" fmla="*/ 654 w 1236"/>
                  <a:gd name="T49" fmla="*/ 114 h 900"/>
                  <a:gd name="T50" fmla="*/ 720 w 1236"/>
                  <a:gd name="T51" fmla="*/ 110 h 900"/>
                  <a:gd name="T52" fmla="*/ 720 w 1236"/>
                  <a:gd name="T53" fmla="*/ 56 h 900"/>
                  <a:gd name="T54" fmla="*/ 792 w 1236"/>
                  <a:gd name="T55" fmla="*/ 72 h 900"/>
                  <a:gd name="T56" fmla="*/ 930 w 1236"/>
                  <a:gd name="T57" fmla="*/ 128 h 900"/>
                  <a:gd name="T58" fmla="*/ 952 w 1236"/>
                  <a:gd name="T59" fmla="*/ 142 h 900"/>
                  <a:gd name="T60" fmla="*/ 1088 w 1236"/>
                  <a:gd name="T61" fmla="*/ 224 h 900"/>
                  <a:gd name="T62" fmla="*/ 1174 w 1236"/>
                  <a:gd name="T63" fmla="*/ 250 h 900"/>
                  <a:gd name="T64" fmla="*/ 1216 w 1236"/>
                  <a:gd name="T65" fmla="*/ 368 h 900"/>
                  <a:gd name="T66" fmla="*/ 1236 w 1236"/>
                  <a:gd name="T67" fmla="*/ 452 h 900"/>
                  <a:gd name="T68" fmla="*/ 1184 w 1236"/>
                  <a:gd name="T69" fmla="*/ 496 h 900"/>
                  <a:gd name="T70" fmla="*/ 1120 w 1236"/>
                  <a:gd name="T71" fmla="*/ 584 h 900"/>
                  <a:gd name="T72" fmla="*/ 1144 w 1236"/>
                  <a:gd name="T73" fmla="*/ 626 h 900"/>
                  <a:gd name="T74" fmla="*/ 1086 w 1236"/>
                  <a:gd name="T75" fmla="*/ 606 h 900"/>
                  <a:gd name="T76" fmla="*/ 1030 w 1236"/>
                  <a:gd name="T77" fmla="*/ 642 h 900"/>
                  <a:gd name="T78" fmla="*/ 1064 w 1236"/>
                  <a:gd name="T79" fmla="*/ 694 h 900"/>
                  <a:gd name="T80" fmla="*/ 1076 w 1236"/>
                  <a:gd name="T81" fmla="*/ 792 h 900"/>
                  <a:gd name="T82" fmla="*/ 1034 w 1236"/>
                  <a:gd name="T83" fmla="*/ 804 h 900"/>
                  <a:gd name="T84" fmla="*/ 996 w 1236"/>
                  <a:gd name="T85" fmla="*/ 806 h 900"/>
                  <a:gd name="T86" fmla="*/ 956 w 1236"/>
                  <a:gd name="T87" fmla="*/ 788 h 900"/>
                  <a:gd name="T88" fmla="*/ 920 w 1236"/>
                  <a:gd name="T89" fmla="*/ 800 h 900"/>
                  <a:gd name="T90" fmla="*/ 878 w 1236"/>
                  <a:gd name="T91" fmla="*/ 780 h 900"/>
                  <a:gd name="T92" fmla="*/ 828 w 1236"/>
                  <a:gd name="T93" fmla="*/ 698 h 900"/>
                  <a:gd name="T94" fmla="*/ 778 w 1236"/>
                  <a:gd name="T95" fmla="*/ 654 h 900"/>
                  <a:gd name="T96" fmla="*/ 700 w 1236"/>
                  <a:gd name="T97" fmla="*/ 662 h 900"/>
                  <a:gd name="T98" fmla="*/ 722 w 1236"/>
                  <a:gd name="T99" fmla="*/ 746 h 900"/>
                  <a:gd name="T100" fmla="*/ 694 w 1236"/>
                  <a:gd name="T101" fmla="*/ 796 h 900"/>
                  <a:gd name="T102" fmla="*/ 664 w 1236"/>
                  <a:gd name="T103" fmla="*/ 862 h 900"/>
                  <a:gd name="T104" fmla="*/ 634 w 1236"/>
                  <a:gd name="T105" fmla="*/ 886 h 900"/>
                  <a:gd name="T106" fmla="*/ 604 w 1236"/>
                  <a:gd name="T107" fmla="*/ 884 h 900"/>
                  <a:gd name="T108" fmla="*/ 568 w 1236"/>
                  <a:gd name="T109" fmla="*/ 880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36" h="900">
                    <a:moveTo>
                      <a:pt x="552" y="900"/>
                    </a:moveTo>
                    <a:lnTo>
                      <a:pt x="552" y="900"/>
                    </a:lnTo>
                    <a:lnTo>
                      <a:pt x="522" y="874"/>
                    </a:lnTo>
                    <a:lnTo>
                      <a:pt x="522" y="874"/>
                    </a:lnTo>
                    <a:lnTo>
                      <a:pt x="510" y="834"/>
                    </a:lnTo>
                    <a:lnTo>
                      <a:pt x="494" y="798"/>
                    </a:lnTo>
                    <a:lnTo>
                      <a:pt x="494" y="798"/>
                    </a:lnTo>
                    <a:lnTo>
                      <a:pt x="486" y="790"/>
                    </a:lnTo>
                    <a:lnTo>
                      <a:pt x="478" y="782"/>
                    </a:lnTo>
                    <a:lnTo>
                      <a:pt x="460" y="772"/>
                    </a:lnTo>
                    <a:lnTo>
                      <a:pt x="444" y="766"/>
                    </a:lnTo>
                    <a:lnTo>
                      <a:pt x="430" y="762"/>
                    </a:lnTo>
                    <a:lnTo>
                      <a:pt x="430" y="762"/>
                    </a:lnTo>
                    <a:lnTo>
                      <a:pt x="322" y="764"/>
                    </a:lnTo>
                    <a:lnTo>
                      <a:pt x="322" y="764"/>
                    </a:lnTo>
                    <a:lnTo>
                      <a:pt x="310" y="762"/>
                    </a:lnTo>
                    <a:lnTo>
                      <a:pt x="298" y="758"/>
                    </a:lnTo>
                    <a:lnTo>
                      <a:pt x="278" y="748"/>
                    </a:lnTo>
                    <a:lnTo>
                      <a:pt x="262" y="736"/>
                    </a:lnTo>
                    <a:lnTo>
                      <a:pt x="248" y="724"/>
                    </a:lnTo>
                    <a:lnTo>
                      <a:pt x="248" y="724"/>
                    </a:lnTo>
                    <a:lnTo>
                      <a:pt x="220" y="720"/>
                    </a:lnTo>
                    <a:lnTo>
                      <a:pt x="198" y="712"/>
                    </a:lnTo>
                    <a:lnTo>
                      <a:pt x="176" y="704"/>
                    </a:lnTo>
                    <a:lnTo>
                      <a:pt x="158" y="692"/>
                    </a:lnTo>
                    <a:lnTo>
                      <a:pt x="158" y="692"/>
                    </a:lnTo>
                    <a:lnTo>
                      <a:pt x="156" y="686"/>
                    </a:lnTo>
                    <a:lnTo>
                      <a:pt x="154" y="680"/>
                    </a:lnTo>
                    <a:lnTo>
                      <a:pt x="148" y="670"/>
                    </a:lnTo>
                    <a:lnTo>
                      <a:pt x="148" y="670"/>
                    </a:lnTo>
                    <a:lnTo>
                      <a:pt x="138" y="662"/>
                    </a:lnTo>
                    <a:lnTo>
                      <a:pt x="138" y="662"/>
                    </a:lnTo>
                    <a:lnTo>
                      <a:pt x="118" y="658"/>
                    </a:lnTo>
                    <a:lnTo>
                      <a:pt x="100" y="654"/>
                    </a:lnTo>
                    <a:lnTo>
                      <a:pt x="84" y="648"/>
                    </a:lnTo>
                    <a:lnTo>
                      <a:pt x="70" y="640"/>
                    </a:lnTo>
                    <a:lnTo>
                      <a:pt x="70" y="640"/>
                    </a:lnTo>
                    <a:lnTo>
                      <a:pt x="62" y="638"/>
                    </a:lnTo>
                    <a:lnTo>
                      <a:pt x="54" y="634"/>
                    </a:lnTo>
                    <a:lnTo>
                      <a:pt x="42" y="624"/>
                    </a:lnTo>
                    <a:lnTo>
                      <a:pt x="32" y="610"/>
                    </a:lnTo>
                    <a:lnTo>
                      <a:pt x="24" y="596"/>
                    </a:lnTo>
                    <a:lnTo>
                      <a:pt x="18" y="580"/>
                    </a:lnTo>
                    <a:lnTo>
                      <a:pt x="12" y="566"/>
                    </a:lnTo>
                    <a:lnTo>
                      <a:pt x="6" y="542"/>
                    </a:lnTo>
                    <a:lnTo>
                      <a:pt x="6" y="542"/>
                    </a:lnTo>
                    <a:lnTo>
                      <a:pt x="0" y="412"/>
                    </a:lnTo>
                    <a:lnTo>
                      <a:pt x="0" y="412"/>
                    </a:lnTo>
                    <a:lnTo>
                      <a:pt x="14" y="388"/>
                    </a:lnTo>
                    <a:lnTo>
                      <a:pt x="18" y="376"/>
                    </a:lnTo>
                    <a:lnTo>
                      <a:pt x="22" y="366"/>
                    </a:lnTo>
                    <a:lnTo>
                      <a:pt x="22" y="366"/>
                    </a:lnTo>
                    <a:lnTo>
                      <a:pt x="20" y="352"/>
                    </a:lnTo>
                    <a:lnTo>
                      <a:pt x="16" y="340"/>
                    </a:lnTo>
                    <a:lnTo>
                      <a:pt x="12" y="332"/>
                    </a:lnTo>
                    <a:lnTo>
                      <a:pt x="10" y="328"/>
                    </a:lnTo>
                    <a:lnTo>
                      <a:pt x="10" y="328"/>
                    </a:lnTo>
                    <a:lnTo>
                      <a:pt x="22" y="326"/>
                    </a:lnTo>
                    <a:lnTo>
                      <a:pt x="22" y="326"/>
                    </a:lnTo>
                    <a:lnTo>
                      <a:pt x="26" y="328"/>
                    </a:lnTo>
                    <a:lnTo>
                      <a:pt x="32" y="330"/>
                    </a:lnTo>
                    <a:lnTo>
                      <a:pt x="42" y="330"/>
                    </a:lnTo>
                    <a:lnTo>
                      <a:pt x="42" y="330"/>
                    </a:lnTo>
                    <a:lnTo>
                      <a:pt x="50" y="320"/>
                    </a:lnTo>
                    <a:lnTo>
                      <a:pt x="52" y="314"/>
                    </a:lnTo>
                    <a:lnTo>
                      <a:pt x="52" y="314"/>
                    </a:lnTo>
                    <a:lnTo>
                      <a:pt x="60" y="312"/>
                    </a:lnTo>
                    <a:lnTo>
                      <a:pt x="66" y="312"/>
                    </a:lnTo>
                    <a:lnTo>
                      <a:pt x="72" y="316"/>
                    </a:lnTo>
                    <a:lnTo>
                      <a:pt x="78" y="320"/>
                    </a:lnTo>
                    <a:lnTo>
                      <a:pt x="90" y="330"/>
                    </a:lnTo>
                    <a:lnTo>
                      <a:pt x="98" y="336"/>
                    </a:lnTo>
                    <a:lnTo>
                      <a:pt x="108" y="342"/>
                    </a:lnTo>
                    <a:lnTo>
                      <a:pt x="108" y="342"/>
                    </a:lnTo>
                    <a:lnTo>
                      <a:pt x="128" y="342"/>
                    </a:lnTo>
                    <a:lnTo>
                      <a:pt x="140" y="340"/>
                    </a:lnTo>
                    <a:lnTo>
                      <a:pt x="150" y="336"/>
                    </a:lnTo>
                    <a:lnTo>
                      <a:pt x="150" y="336"/>
                    </a:lnTo>
                    <a:lnTo>
                      <a:pt x="158" y="326"/>
                    </a:lnTo>
                    <a:lnTo>
                      <a:pt x="158" y="326"/>
                    </a:lnTo>
                    <a:lnTo>
                      <a:pt x="158" y="300"/>
                    </a:lnTo>
                    <a:lnTo>
                      <a:pt x="158" y="300"/>
                    </a:lnTo>
                    <a:lnTo>
                      <a:pt x="148" y="286"/>
                    </a:lnTo>
                    <a:lnTo>
                      <a:pt x="138" y="274"/>
                    </a:lnTo>
                    <a:lnTo>
                      <a:pt x="136" y="270"/>
                    </a:lnTo>
                    <a:lnTo>
                      <a:pt x="136" y="264"/>
                    </a:lnTo>
                    <a:lnTo>
                      <a:pt x="136" y="258"/>
                    </a:lnTo>
                    <a:lnTo>
                      <a:pt x="140" y="252"/>
                    </a:lnTo>
                    <a:lnTo>
                      <a:pt x="140" y="252"/>
                    </a:lnTo>
                    <a:lnTo>
                      <a:pt x="168" y="236"/>
                    </a:lnTo>
                    <a:lnTo>
                      <a:pt x="168" y="236"/>
                    </a:lnTo>
                    <a:lnTo>
                      <a:pt x="180" y="224"/>
                    </a:lnTo>
                    <a:lnTo>
                      <a:pt x="180" y="224"/>
                    </a:lnTo>
                    <a:lnTo>
                      <a:pt x="184" y="212"/>
                    </a:lnTo>
                    <a:lnTo>
                      <a:pt x="188" y="200"/>
                    </a:lnTo>
                    <a:lnTo>
                      <a:pt x="186" y="192"/>
                    </a:lnTo>
                    <a:lnTo>
                      <a:pt x="184" y="184"/>
                    </a:lnTo>
                    <a:lnTo>
                      <a:pt x="178" y="178"/>
                    </a:lnTo>
                    <a:lnTo>
                      <a:pt x="172" y="174"/>
                    </a:lnTo>
                    <a:lnTo>
                      <a:pt x="160" y="164"/>
                    </a:lnTo>
                    <a:lnTo>
                      <a:pt x="160" y="164"/>
                    </a:lnTo>
                    <a:lnTo>
                      <a:pt x="152" y="150"/>
                    </a:lnTo>
                    <a:lnTo>
                      <a:pt x="142" y="138"/>
                    </a:lnTo>
                    <a:lnTo>
                      <a:pt x="132" y="128"/>
                    </a:lnTo>
                    <a:lnTo>
                      <a:pt x="126" y="126"/>
                    </a:lnTo>
                    <a:lnTo>
                      <a:pt x="122" y="126"/>
                    </a:lnTo>
                    <a:lnTo>
                      <a:pt x="122" y="126"/>
                    </a:lnTo>
                    <a:lnTo>
                      <a:pt x="120" y="120"/>
                    </a:lnTo>
                    <a:lnTo>
                      <a:pt x="116" y="114"/>
                    </a:lnTo>
                    <a:lnTo>
                      <a:pt x="114" y="110"/>
                    </a:lnTo>
                    <a:lnTo>
                      <a:pt x="114" y="104"/>
                    </a:lnTo>
                    <a:lnTo>
                      <a:pt x="114" y="104"/>
                    </a:lnTo>
                    <a:lnTo>
                      <a:pt x="118" y="98"/>
                    </a:lnTo>
                    <a:lnTo>
                      <a:pt x="118" y="92"/>
                    </a:lnTo>
                    <a:lnTo>
                      <a:pt x="118" y="86"/>
                    </a:lnTo>
                    <a:lnTo>
                      <a:pt x="116" y="80"/>
                    </a:lnTo>
                    <a:lnTo>
                      <a:pt x="110" y="70"/>
                    </a:lnTo>
                    <a:lnTo>
                      <a:pt x="104" y="66"/>
                    </a:lnTo>
                    <a:lnTo>
                      <a:pt x="104" y="66"/>
                    </a:lnTo>
                    <a:lnTo>
                      <a:pt x="104" y="58"/>
                    </a:lnTo>
                    <a:lnTo>
                      <a:pt x="104" y="58"/>
                    </a:lnTo>
                    <a:lnTo>
                      <a:pt x="120" y="56"/>
                    </a:lnTo>
                    <a:lnTo>
                      <a:pt x="138" y="52"/>
                    </a:lnTo>
                    <a:lnTo>
                      <a:pt x="176" y="50"/>
                    </a:lnTo>
                    <a:lnTo>
                      <a:pt x="214" y="46"/>
                    </a:lnTo>
                    <a:lnTo>
                      <a:pt x="234" y="42"/>
                    </a:lnTo>
                    <a:lnTo>
                      <a:pt x="252" y="38"/>
                    </a:lnTo>
                    <a:lnTo>
                      <a:pt x="252" y="38"/>
                    </a:lnTo>
                    <a:lnTo>
                      <a:pt x="280" y="24"/>
                    </a:lnTo>
                    <a:lnTo>
                      <a:pt x="310" y="12"/>
                    </a:lnTo>
                    <a:lnTo>
                      <a:pt x="324" y="6"/>
                    </a:lnTo>
                    <a:lnTo>
                      <a:pt x="340" y="4"/>
                    </a:lnTo>
                    <a:lnTo>
                      <a:pt x="358" y="0"/>
                    </a:lnTo>
                    <a:lnTo>
                      <a:pt x="378" y="0"/>
                    </a:lnTo>
                    <a:lnTo>
                      <a:pt x="378" y="0"/>
                    </a:lnTo>
                    <a:lnTo>
                      <a:pt x="400" y="10"/>
                    </a:lnTo>
                    <a:lnTo>
                      <a:pt x="400" y="10"/>
                    </a:lnTo>
                    <a:lnTo>
                      <a:pt x="430" y="8"/>
                    </a:lnTo>
                    <a:lnTo>
                      <a:pt x="462" y="10"/>
                    </a:lnTo>
                    <a:lnTo>
                      <a:pt x="478" y="10"/>
                    </a:lnTo>
                    <a:lnTo>
                      <a:pt x="494" y="12"/>
                    </a:lnTo>
                    <a:lnTo>
                      <a:pt x="510" y="16"/>
                    </a:lnTo>
                    <a:lnTo>
                      <a:pt x="526" y="22"/>
                    </a:lnTo>
                    <a:lnTo>
                      <a:pt x="526" y="22"/>
                    </a:lnTo>
                    <a:lnTo>
                      <a:pt x="604" y="72"/>
                    </a:lnTo>
                    <a:lnTo>
                      <a:pt x="604" y="72"/>
                    </a:lnTo>
                    <a:lnTo>
                      <a:pt x="612" y="84"/>
                    </a:lnTo>
                    <a:lnTo>
                      <a:pt x="612" y="84"/>
                    </a:lnTo>
                    <a:lnTo>
                      <a:pt x="638" y="104"/>
                    </a:lnTo>
                    <a:lnTo>
                      <a:pt x="654" y="114"/>
                    </a:lnTo>
                    <a:lnTo>
                      <a:pt x="676" y="122"/>
                    </a:lnTo>
                    <a:lnTo>
                      <a:pt x="676" y="122"/>
                    </a:lnTo>
                    <a:lnTo>
                      <a:pt x="706" y="122"/>
                    </a:lnTo>
                    <a:lnTo>
                      <a:pt x="706" y="122"/>
                    </a:lnTo>
                    <a:lnTo>
                      <a:pt x="720" y="110"/>
                    </a:lnTo>
                    <a:lnTo>
                      <a:pt x="720" y="110"/>
                    </a:lnTo>
                    <a:lnTo>
                      <a:pt x="722" y="94"/>
                    </a:lnTo>
                    <a:lnTo>
                      <a:pt x="720" y="80"/>
                    </a:lnTo>
                    <a:lnTo>
                      <a:pt x="718" y="68"/>
                    </a:lnTo>
                    <a:lnTo>
                      <a:pt x="716" y="58"/>
                    </a:lnTo>
                    <a:lnTo>
                      <a:pt x="716" y="58"/>
                    </a:lnTo>
                    <a:lnTo>
                      <a:pt x="720" y="56"/>
                    </a:lnTo>
                    <a:lnTo>
                      <a:pt x="724" y="54"/>
                    </a:lnTo>
                    <a:lnTo>
                      <a:pt x="736" y="52"/>
                    </a:lnTo>
                    <a:lnTo>
                      <a:pt x="762" y="52"/>
                    </a:lnTo>
                    <a:lnTo>
                      <a:pt x="762" y="52"/>
                    </a:lnTo>
                    <a:lnTo>
                      <a:pt x="792" y="72"/>
                    </a:lnTo>
                    <a:lnTo>
                      <a:pt x="792" y="72"/>
                    </a:lnTo>
                    <a:lnTo>
                      <a:pt x="822" y="80"/>
                    </a:lnTo>
                    <a:lnTo>
                      <a:pt x="858" y="84"/>
                    </a:lnTo>
                    <a:lnTo>
                      <a:pt x="858" y="84"/>
                    </a:lnTo>
                    <a:lnTo>
                      <a:pt x="898" y="104"/>
                    </a:lnTo>
                    <a:lnTo>
                      <a:pt x="898" y="104"/>
                    </a:lnTo>
                    <a:lnTo>
                      <a:pt x="930" y="128"/>
                    </a:lnTo>
                    <a:lnTo>
                      <a:pt x="930" y="128"/>
                    </a:lnTo>
                    <a:lnTo>
                      <a:pt x="930" y="132"/>
                    </a:lnTo>
                    <a:lnTo>
                      <a:pt x="930" y="132"/>
                    </a:lnTo>
                    <a:lnTo>
                      <a:pt x="940" y="140"/>
                    </a:lnTo>
                    <a:lnTo>
                      <a:pt x="940" y="140"/>
                    </a:lnTo>
                    <a:lnTo>
                      <a:pt x="952" y="142"/>
                    </a:lnTo>
                    <a:lnTo>
                      <a:pt x="964" y="140"/>
                    </a:lnTo>
                    <a:lnTo>
                      <a:pt x="992" y="136"/>
                    </a:lnTo>
                    <a:lnTo>
                      <a:pt x="992" y="136"/>
                    </a:lnTo>
                    <a:lnTo>
                      <a:pt x="1032" y="184"/>
                    </a:lnTo>
                    <a:lnTo>
                      <a:pt x="1032" y="184"/>
                    </a:lnTo>
                    <a:lnTo>
                      <a:pt x="1088" y="224"/>
                    </a:lnTo>
                    <a:lnTo>
                      <a:pt x="1088" y="224"/>
                    </a:lnTo>
                    <a:lnTo>
                      <a:pt x="1116" y="238"/>
                    </a:lnTo>
                    <a:lnTo>
                      <a:pt x="1116" y="238"/>
                    </a:lnTo>
                    <a:lnTo>
                      <a:pt x="1166" y="238"/>
                    </a:lnTo>
                    <a:lnTo>
                      <a:pt x="1166" y="238"/>
                    </a:lnTo>
                    <a:lnTo>
                      <a:pt x="1174" y="250"/>
                    </a:lnTo>
                    <a:lnTo>
                      <a:pt x="1182" y="272"/>
                    </a:lnTo>
                    <a:lnTo>
                      <a:pt x="1188" y="294"/>
                    </a:lnTo>
                    <a:lnTo>
                      <a:pt x="1194" y="316"/>
                    </a:lnTo>
                    <a:lnTo>
                      <a:pt x="1194" y="316"/>
                    </a:lnTo>
                    <a:lnTo>
                      <a:pt x="1216" y="368"/>
                    </a:lnTo>
                    <a:lnTo>
                      <a:pt x="1216" y="368"/>
                    </a:lnTo>
                    <a:lnTo>
                      <a:pt x="1220" y="412"/>
                    </a:lnTo>
                    <a:lnTo>
                      <a:pt x="1220" y="412"/>
                    </a:lnTo>
                    <a:lnTo>
                      <a:pt x="1228" y="422"/>
                    </a:lnTo>
                    <a:lnTo>
                      <a:pt x="1234" y="436"/>
                    </a:lnTo>
                    <a:lnTo>
                      <a:pt x="1236" y="444"/>
                    </a:lnTo>
                    <a:lnTo>
                      <a:pt x="1236" y="452"/>
                    </a:lnTo>
                    <a:lnTo>
                      <a:pt x="1232" y="458"/>
                    </a:lnTo>
                    <a:lnTo>
                      <a:pt x="1226" y="466"/>
                    </a:lnTo>
                    <a:lnTo>
                      <a:pt x="1226" y="466"/>
                    </a:lnTo>
                    <a:lnTo>
                      <a:pt x="1200" y="482"/>
                    </a:lnTo>
                    <a:lnTo>
                      <a:pt x="1192" y="488"/>
                    </a:lnTo>
                    <a:lnTo>
                      <a:pt x="1184" y="496"/>
                    </a:lnTo>
                    <a:lnTo>
                      <a:pt x="1172" y="514"/>
                    </a:lnTo>
                    <a:lnTo>
                      <a:pt x="1156" y="542"/>
                    </a:lnTo>
                    <a:lnTo>
                      <a:pt x="1156" y="542"/>
                    </a:lnTo>
                    <a:lnTo>
                      <a:pt x="1120" y="568"/>
                    </a:lnTo>
                    <a:lnTo>
                      <a:pt x="1120" y="568"/>
                    </a:lnTo>
                    <a:lnTo>
                      <a:pt x="1120" y="584"/>
                    </a:lnTo>
                    <a:lnTo>
                      <a:pt x="1120" y="584"/>
                    </a:lnTo>
                    <a:lnTo>
                      <a:pt x="1154" y="614"/>
                    </a:lnTo>
                    <a:lnTo>
                      <a:pt x="1154" y="614"/>
                    </a:lnTo>
                    <a:lnTo>
                      <a:pt x="1152" y="620"/>
                    </a:lnTo>
                    <a:lnTo>
                      <a:pt x="1148" y="624"/>
                    </a:lnTo>
                    <a:lnTo>
                      <a:pt x="1144" y="626"/>
                    </a:lnTo>
                    <a:lnTo>
                      <a:pt x="1138" y="628"/>
                    </a:lnTo>
                    <a:lnTo>
                      <a:pt x="1128" y="628"/>
                    </a:lnTo>
                    <a:lnTo>
                      <a:pt x="1120" y="628"/>
                    </a:lnTo>
                    <a:lnTo>
                      <a:pt x="1120" y="628"/>
                    </a:lnTo>
                    <a:lnTo>
                      <a:pt x="1086" y="606"/>
                    </a:lnTo>
                    <a:lnTo>
                      <a:pt x="1086" y="606"/>
                    </a:lnTo>
                    <a:lnTo>
                      <a:pt x="1052" y="604"/>
                    </a:lnTo>
                    <a:lnTo>
                      <a:pt x="1038" y="606"/>
                    </a:lnTo>
                    <a:lnTo>
                      <a:pt x="1030" y="608"/>
                    </a:lnTo>
                    <a:lnTo>
                      <a:pt x="1030" y="608"/>
                    </a:lnTo>
                    <a:lnTo>
                      <a:pt x="1030" y="632"/>
                    </a:lnTo>
                    <a:lnTo>
                      <a:pt x="1030" y="642"/>
                    </a:lnTo>
                    <a:lnTo>
                      <a:pt x="1032" y="652"/>
                    </a:lnTo>
                    <a:lnTo>
                      <a:pt x="1036" y="662"/>
                    </a:lnTo>
                    <a:lnTo>
                      <a:pt x="1042" y="672"/>
                    </a:lnTo>
                    <a:lnTo>
                      <a:pt x="1052" y="682"/>
                    </a:lnTo>
                    <a:lnTo>
                      <a:pt x="1064" y="694"/>
                    </a:lnTo>
                    <a:lnTo>
                      <a:pt x="1064" y="694"/>
                    </a:lnTo>
                    <a:lnTo>
                      <a:pt x="1064" y="730"/>
                    </a:lnTo>
                    <a:lnTo>
                      <a:pt x="1064" y="730"/>
                    </a:lnTo>
                    <a:lnTo>
                      <a:pt x="1080" y="780"/>
                    </a:lnTo>
                    <a:lnTo>
                      <a:pt x="1080" y="780"/>
                    </a:lnTo>
                    <a:lnTo>
                      <a:pt x="1078" y="788"/>
                    </a:lnTo>
                    <a:lnTo>
                      <a:pt x="1076" y="792"/>
                    </a:lnTo>
                    <a:lnTo>
                      <a:pt x="1074" y="796"/>
                    </a:lnTo>
                    <a:lnTo>
                      <a:pt x="1068" y="798"/>
                    </a:lnTo>
                    <a:lnTo>
                      <a:pt x="1058" y="800"/>
                    </a:lnTo>
                    <a:lnTo>
                      <a:pt x="1046" y="800"/>
                    </a:lnTo>
                    <a:lnTo>
                      <a:pt x="1046" y="800"/>
                    </a:lnTo>
                    <a:lnTo>
                      <a:pt x="1034" y="804"/>
                    </a:lnTo>
                    <a:lnTo>
                      <a:pt x="1028" y="808"/>
                    </a:lnTo>
                    <a:lnTo>
                      <a:pt x="1014" y="818"/>
                    </a:lnTo>
                    <a:lnTo>
                      <a:pt x="1014" y="818"/>
                    </a:lnTo>
                    <a:lnTo>
                      <a:pt x="1004" y="818"/>
                    </a:lnTo>
                    <a:lnTo>
                      <a:pt x="1004" y="818"/>
                    </a:lnTo>
                    <a:lnTo>
                      <a:pt x="996" y="806"/>
                    </a:lnTo>
                    <a:lnTo>
                      <a:pt x="996" y="806"/>
                    </a:lnTo>
                    <a:lnTo>
                      <a:pt x="968" y="804"/>
                    </a:lnTo>
                    <a:lnTo>
                      <a:pt x="968" y="804"/>
                    </a:lnTo>
                    <a:lnTo>
                      <a:pt x="968" y="798"/>
                    </a:lnTo>
                    <a:lnTo>
                      <a:pt x="964" y="794"/>
                    </a:lnTo>
                    <a:lnTo>
                      <a:pt x="956" y="788"/>
                    </a:lnTo>
                    <a:lnTo>
                      <a:pt x="956" y="788"/>
                    </a:lnTo>
                    <a:lnTo>
                      <a:pt x="936" y="786"/>
                    </a:lnTo>
                    <a:lnTo>
                      <a:pt x="936" y="786"/>
                    </a:lnTo>
                    <a:lnTo>
                      <a:pt x="934" y="792"/>
                    </a:lnTo>
                    <a:lnTo>
                      <a:pt x="926" y="796"/>
                    </a:lnTo>
                    <a:lnTo>
                      <a:pt x="920" y="800"/>
                    </a:lnTo>
                    <a:lnTo>
                      <a:pt x="914" y="800"/>
                    </a:lnTo>
                    <a:lnTo>
                      <a:pt x="914" y="800"/>
                    </a:lnTo>
                    <a:lnTo>
                      <a:pt x="908" y="786"/>
                    </a:lnTo>
                    <a:lnTo>
                      <a:pt x="908" y="786"/>
                    </a:lnTo>
                    <a:lnTo>
                      <a:pt x="878" y="780"/>
                    </a:lnTo>
                    <a:lnTo>
                      <a:pt x="878" y="780"/>
                    </a:lnTo>
                    <a:lnTo>
                      <a:pt x="836" y="732"/>
                    </a:lnTo>
                    <a:lnTo>
                      <a:pt x="836" y="732"/>
                    </a:lnTo>
                    <a:lnTo>
                      <a:pt x="830" y="722"/>
                    </a:lnTo>
                    <a:lnTo>
                      <a:pt x="830" y="722"/>
                    </a:lnTo>
                    <a:lnTo>
                      <a:pt x="830" y="710"/>
                    </a:lnTo>
                    <a:lnTo>
                      <a:pt x="828" y="698"/>
                    </a:lnTo>
                    <a:lnTo>
                      <a:pt x="824" y="690"/>
                    </a:lnTo>
                    <a:lnTo>
                      <a:pt x="820" y="682"/>
                    </a:lnTo>
                    <a:lnTo>
                      <a:pt x="808" y="670"/>
                    </a:lnTo>
                    <a:lnTo>
                      <a:pt x="796" y="658"/>
                    </a:lnTo>
                    <a:lnTo>
                      <a:pt x="796" y="658"/>
                    </a:lnTo>
                    <a:lnTo>
                      <a:pt x="778" y="654"/>
                    </a:lnTo>
                    <a:lnTo>
                      <a:pt x="758" y="652"/>
                    </a:lnTo>
                    <a:lnTo>
                      <a:pt x="724" y="654"/>
                    </a:lnTo>
                    <a:lnTo>
                      <a:pt x="724" y="654"/>
                    </a:lnTo>
                    <a:lnTo>
                      <a:pt x="706" y="656"/>
                    </a:lnTo>
                    <a:lnTo>
                      <a:pt x="702" y="660"/>
                    </a:lnTo>
                    <a:lnTo>
                      <a:pt x="700" y="662"/>
                    </a:lnTo>
                    <a:lnTo>
                      <a:pt x="698" y="674"/>
                    </a:lnTo>
                    <a:lnTo>
                      <a:pt x="698" y="694"/>
                    </a:lnTo>
                    <a:lnTo>
                      <a:pt x="698" y="694"/>
                    </a:lnTo>
                    <a:lnTo>
                      <a:pt x="722" y="726"/>
                    </a:lnTo>
                    <a:lnTo>
                      <a:pt x="722" y="726"/>
                    </a:lnTo>
                    <a:lnTo>
                      <a:pt x="722" y="746"/>
                    </a:lnTo>
                    <a:lnTo>
                      <a:pt x="722" y="746"/>
                    </a:lnTo>
                    <a:lnTo>
                      <a:pt x="712" y="758"/>
                    </a:lnTo>
                    <a:lnTo>
                      <a:pt x="700" y="772"/>
                    </a:lnTo>
                    <a:lnTo>
                      <a:pt x="696" y="778"/>
                    </a:lnTo>
                    <a:lnTo>
                      <a:pt x="694" y="786"/>
                    </a:lnTo>
                    <a:lnTo>
                      <a:pt x="694" y="796"/>
                    </a:lnTo>
                    <a:lnTo>
                      <a:pt x="698" y="804"/>
                    </a:lnTo>
                    <a:lnTo>
                      <a:pt x="698" y="804"/>
                    </a:lnTo>
                    <a:lnTo>
                      <a:pt x="698" y="810"/>
                    </a:lnTo>
                    <a:lnTo>
                      <a:pt x="694" y="818"/>
                    </a:lnTo>
                    <a:lnTo>
                      <a:pt x="684" y="834"/>
                    </a:lnTo>
                    <a:lnTo>
                      <a:pt x="664" y="862"/>
                    </a:lnTo>
                    <a:lnTo>
                      <a:pt x="664" y="862"/>
                    </a:lnTo>
                    <a:lnTo>
                      <a:pt x="658" y="870"/>
                    </a:lnTo>
                    <a:lnTo>
                      <a:pt x="652" y="878"/>
                    </a:lnTo>
                    <a:lnTo>
                      <a:pt x="644" y="882"/>
                    </a:lnTo>
                    <a:lnTo>
                      <a:pt x="634" y="886"/>
                    </a:lnTo>
                    <a:lnTo>
                      <a:pt x="634" y="886"/>
                    </a:lnTo>
                    <a:lnTo>
                      <a:pt x="624" y="898"/>
                    </a:lnTo>
                    <a:lnTo>
                      <a:pt x="624" y="898"/>
                    </a:lnTo>
                    <a:lnTo>
                      <a:pt x="618" y="896"/>
                    </a:lnTo>
                    <a:lnTo>
                      <a:pt x="612" y="896"/>
                    </a:lnTo>
                    <a:lnTo>
                      <a:pt x="608" y="890"/>
                    </a:lnTo>
                    <a:lnTo>
                      <a:pt x="604" y="884"/>
                    </a:lnTo>
                    <a:lnTo>
                      <a:pt x="604" y="880"/>
                    </a:lnTo>
                    <a:lnTo>
                      <a:pt x="604" y="880"/>
                    </a:lnTo>
                    <a:lnTo>
                      <a:pt x="598" y="878"/>
                    </a:lnTo>
                    <a:lnTo>
                      <a:pt x="594" y="876"/>
                    </a:lnTo>
                    <a:lnTo>
                      <a:pt x="582" y="876"/>
                    </a:lnTo>
                    <a:lnTo>
                      <a:pt x="568" y="880"/>
                    </a:lnTo>
                    <a:lnTo>
                      <a:pt x="568" y="880"/>
                    </a:lnTo>
                    <a:lnTo>
                      <a:pt x="560" y="892"/>
                    </a:lnTo>
                    <a:lnTo>
                      <a:pt x="556" y="896"/>
                    </a:lnTo>
                    <a:lnTo>
                      <a:pt x="552" y="900"/>
                    </a:lnTo>
                    <a:lnTo>
                      <a:pt x="552" y="90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42" name="Freeform 28"/>
              <p:cNvSpPr/>
              <p:nvPr/>
            </p:nvSpPr>
            <p:spPr bwMode="auto">
              <a:xfrm>
                <a:off x="3576" y="1712"/>
                <a:ext cx="340" cy="684"/>
              </a:xfrm>
              <a:custGeom>
                <a:avLst/>
                <a:gdLst>
                  <a:gd name="T0" fmla="*/ 24 w 340"/>
                  <a:gd name="T1" fmla="*/ 676 h 684"/>
                  <a:gd name="T2" fmla="*/ 10 w 340"/>
                  <a:gd name="T3" fmla="*/ 654 h 684"/>
                  <a:gd name="T4" fmla="*/ 10 w 340"/>
                  <a:gd name="T5" fmla="*/ 624 h 684"/>
                  <a:gd name="T6" fmla="*/ 18 w 340"/>
                  <a:gd name="T7" fmla="*/ 560 h 684"/>
                  <a:gd name="T8" fmla="*/ 0 w 340"/>
                  <a:gd name="T9" fmla="*/ 514 h 684"/>
                  <a:gd name="T10" fmla="*/ 8 w 340"/>
                  <a:gd name="T11" fmla="*/ 426 h 684"/>
                  <a:gd name="T12" fmla="*/ 30 w 340"/>
                  <a:gd name="T13" fmla="*/ 386 h 684"/>
                  <a:gd name="T14" fmla="*/ 24 w 340"/>
                  <a:gd name="T15" fmla="*/ 326 h 684"/>
                  <a:gd name="T16" fmla="*/ 22 w 340"/>
                  <a:gd name="T17" fmla="*/ 282 h 684"/>
                  <a:gd name="T18" fmla="*/ 44 w 340"/>
                  <a:gd name="T19" fmla="*/ 248 h 684"/>
                  <a:gd name="T20" fmla="*/ 50 w 340"/>
                  <a:gd name="T21" fmla="*/ 218 h 684"/>
                  <a:gd name="T22" fmla="*/ 64 w 340"/>
                  <a:gd name="T23" fmla="*/ 170 h 684"/>
                  <a:gd name="T24" fmla="*/ 70 w 340"/>
                  <a:gd name="T25" fmla="*/ 150 h 684"/>
                  <a:gd name="T26" fmla="*/ 94 w 340"/>
                  <a:gd name="T27" fmla="*/ 122 h 684"/>
                  <a:gd name="T28" fmla="*/ 128 w 340"/>
                  <a:gd name="T29" fmla="*/ 82 h 684"/>
                  <a:gd name="T30" fmla="*/ 152 w 340"/>
                  <a:gd name="T31" fmla="*/ 58 h 684"/>
                  <a:gd name="T32" fmla="*/ 170 w 340"/>
                  <a:gd name="T33" fmla="*/ 40 h 684"/>
                  <a:gd name="T34" fmla="*/ 224 w 340"/>
                  <a:gd name="T35" fmla="*/ 40 h 684"/>
                  <a:gd name="T36" fmla="*/ 238 w 340"/>
                  <a:gd name="T37" fmla="*/ 32 h 684"/>
                  <a:gd name="T38" fmla="*/ 270 w 340"/>
                  <a:gd name="T39" fmla="*/ 20 h 684"/>
                  <a:gd name="T40" fmla="*/ 290 w 340"/>
                  <a:gd name="T41" fmla="*/ 0 h 684"/>
                  <a:gd name="T42" fmla="*/ 308 w 340"/>
                  <a:gd name="T43" fmla="*/ 12 h 684"/>
                  <a:gd name="T44" fmla="*/ 290 w 340"/>
                  <a:gd name="T45" fmla="*/ 34 h 684"/>
                  <a:gd name="T46" fmla="*/ 276 w 340"/>
                  <a:gd name="T47" fmla="*/ 54 h 684"/>
                  <a:gd name="T48" fmla="*/ 286 w 340"/>
                  <a:gd name="T49" fmla="*/ 64 h 684"/>
                  <a:gd name="T50" fmla="*/ 310 w 340"/>
                  <a:gd name="T51" fmla="*/ 82 h 684"/>
                  <a:gd name="T52" fmla="*/ 340 w 340"/>
                  <a:gd name="T53" fmla="*/ 124 h 684"/>
                  <a:gd name="T54" fmla="*/ 328 w 340"/>
                  <a:gd name="T55" fmla="*/ 158 h 684"/>
                  <a:gd name="T56" fmla="*/ 290 w 340"/>
                  <a:gd name="T57" fmla="*/ 186 h 684"/>
                  <a:gd name="T58" fmla="*/ 268 w 340"/>
                  <a:gd name="T59" fmla="*/ 228 h 684"/>
                  <a:gd name="T60" fmla="*/ 274 w 340"/>
                  <a:gd name="T61" fmla="*/ 256 h 684"/>
                  <a:gd name="T62" fmla="*/ 300 w 340"/>
                  <a:gd name="T63" fmla="*/ 278 h 684"/>
                  <a:gd name="T64" fmla="*/ 320 w 340"/>
                  <a:gd name="T65" fmla="*/ 312 h 684"/>
                  <a:gd name="T66" fmla="*/ 328 w 340"/>
                  <a:gd name="T67" fmla="*/ 344 h 684"/>
                  <a:gd name="T68" fmla="*/ 316 w 340"/>
                  <a:gd name="T69" fmla="*/ 384 h 684"/>
                  <a:gd name="T70" fmla="*/ 298 w 340"/>
                  <a:gd name="T71" fmla="*/ 412 h 684"/>
                  <a:gd name="T72" fmla="*/ 276 w 340"/>
                  <a:gd name="T73" fmla="*/ 436 h 684"/>
                  <a:gd name="T74" fmla="*/ 298 w 340"/>
                  <a:gd name="T75" fmla="*/ 474 h 684"/>
                  <a:gd name="T76" fmla="*/ 302 w 340"/>
                  <a:gd name="T77" fmla="*/ 506 h 684"/>
                  <a:gd name="T78" fmla="*/ 296 w 340"/>
                  <a:gd name="T79" fmla="*/ 544 h 684"/>
                  <a:gd name="T80" fmla="*/ 236 w 340"/>
                  <a:gd name="T81" fmla="*/ 602 h 684"/>
                  <a:gd name="T82" fmla="*/ 164 w 340"/>
                  <a:gd name="T83" fmla="*/ 620 h 684"/>
                  <a:gd name="T84" fmla="*/ 112 w 340"/>
                  <a:gd name="T85" fmla="*/ 644 h 684"/>
                  <a:gd name="T86" fmla="*/ 66 w 340"/>
                  <a:gd name="T87" fmla="*/ 664 h 684"/>
                  <a:gd name="T88" fmla="*/ 48 w 340"/>
                  <a:gd name="T89" fmla="*/ 678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40" h="684">
                    <a:moveTo>
                      <a:pt x="32" y="684"/>
                    </a:moveTo>
                    <a:lnTo>
                      <a:pt x="32" y="684"/>
                    </a:lnTo>
                    <a:lnTo>
                      <a:pt x="24" y="676"/>
                    </a:lnTo>
                    <a:lnTo>
                      <a:pt x="16" y="668"/>
                    </a:lnTo>
                    <a:lnTo>
                      <a:pt x="12" y="662"/>
                    </a:lnTo>
                    <a:lnTo>
                      <a:pt x="10" y="654"/>
                    </a:lnTo>
                    <a:lnTo>
                      <a:pt x="10" y="638"/>
                    </a:lnTo>
                    <a:lnTo>
                      <a:pt x="10" y="624"/>
                    </a:lnTo>
                    <a:lnTo>
                      <a:pt x="10" y="624"/>
                    </a:lnTo>
                    <a:lnTo>
                      <a:pt x="20" y="594"/>
                    </a:lnTo>
                    <a:lnTo>
                      <a:pt x="20" y="594"/>
                    </a:lnTo>
                    <a:lnTo>
                      <a:pt x="18" y="560"/>
                    </a:lnTo>
                    <a:lnTo>
                      <a:pt x="18" y="560"/>
                    </a:lnTo>
                    <a:lnTo>
                      <a:pt x="0" y="514"/>
                    </a:lnTo>
                    <a:lnTo>
                      <a:pt x="0" y="514"/>
                    </a:lnTo>
                    <a:lnTo>
                      <a:pt x="0" y="440"/>
                    </a:lnTo>
                    <a:lnTo>
                      <a:pt x="0" y="440"/>
                    </a:lnTo>
                    <a:lnTo>
                      <a:pt x="8" y="426"/>
                    </a:lnTo>
                    <a:lnTo>
                      <a:pt x="16" y="412"/>
                    </a:lnTo>
                    <a:lnTo>
                      <a:pt x="30" y="386"/>
                    </a:lnTo>
                    <a:lnTo>
                      <a:pt x="30" y="386"/>
                    </a:lnTo>
                    <a:lnTo>
                      <a:pt x="30" y="358"/>
                    </a:lnTo>
                    <a:lnTo>
                      <a:pt x="30" y="358"/>
                    </a:lnTo>
                    <a:lnTo>
                      <a:pt x="24" y="326"/>
                    </a:lnTo>
                    <a:lnTo>
                      <a:pt x="22" y="310"/>
                    </a:lnTo>
                    <a:lnTo>
                      <a:pt x="20" y="296"/>
                    </a:lnTo>
                    <a:lnTo>
                      <a:pt x="22" y="282"/>
                    </a:lnTo>
                    <a:lnTo>
                      <a:pt x="24" y="270"/>
                    </a:lnTo>
                    <a:lnTo>
                      <a:pt x="32" y="258"/>
                    </a:lnTo>
                    <a:lnTo>
                      <a:pt x="44" y="248"/>
                    </a:lnTo>
                    <a:lnTo>
                      <a:pt x="44" y="248"/>
                    </a:lnTo>
                    <a:lnTo>
                      <a:pt x="48" y="232"/>
                    </a:lnTo>
                    <a:lnTo>
                      <a:pt x="50" y="218"/>
                    </a:lnTo>
                    <a:lnTo>
                      <a:pt x="52" y="192"/>
                    </a:lnTo>
                    <a:lnTo>
                      <a:pt x="52" y="192"/>
                    </a:lnTo>
                    <a:lnTo>
                      <a:pt x="64" y="170"/>
                    </a:lnTo>
                    <a:lnTo>
                      <a:pt x="64" y="170"/>
                    </a:lnTo>
                    <a:lnTo>
                      <a:pt x="66" y="158"/>
                    </a:lnTo>
                    <a:lnTo>
                      <a:pt x="70" y="150"/>
                    </a:lnTo>
                    <a:lnTo>
                      <a:pt x="74" y="142"/>
                    </a:lnTo>
                    <a:lnTo>
                      <a:pt x="80" y="134"/>
                    </a:lnTo>
                    <a:lnTo>
                      <a:pt x="94" y="122"/>
                    </a:lnTo>
                    <a:lnTo>
                      <a:pt x="110" y="110"/>
                    </a:lnTo>
                    <a:lnTo>
                      <a:pt x="110" y="110"/>
                    </a:lnTo>
                    <a:lnTo>
                      <a:pt x="128" y="82"/>
                    </a:lnTo>
                    <a:lnTo>
                      <a:pt x="140" y="68"/>
                    </a:lnTo>
                    <a:lnTo>
                      <a:pt x="146" y="62"/>
                    </a:lnTo>
                    <a:lnTo>
                      <a:pt x="152" y="58"/>
                    </a:lnTo>
                    <a:lnTo>
                      <a:pt x="152" y="58"/>
                    </a:lnTo>
                    <a:lnTo>
                      <a:pt x="170" y="40"/>
                    </a:lnTo>
                    <a:lnTo>
                      <a:pt x="170" y="40"/>
                    </a:lnTo>
                    <a:lnTo>
                      <a:pt x="204" y="42"/>
                    </a:lnTo>
                    <a:lnTo>
                      <a:pt x="214" y="42"/>
                    </a:lnTo>
                    <a:lnTo>
                      <a:pt x="224" y="40"/>
                    </a:lnTo>
                    <a:lnTo>
                      <a:pt x="232" y="38"/>
                    </a:lnTo>
                    <a:lnTo>
                      <a:pt x="238" y="32"/>
                    </a:lnTo>
                    <a:lnTo>
                      <a:pt x="238" y="32"/>
                    </a:lnTo>
                    <a:lnTo>
                      <a:pt x="250" y="30"/>
                    </a:lnTo>
                    <a:lnTo>
                      <a:pt x="260" y="26"/>
                    </a:lnTo>
                    <a:lnTo>
                      <a:pt x="270" y="20"/>
                    </a:lnTo>
                    <a:lnTo>
                      <a:pt x="282" y="10"/>
                    </a:lnTo>
                    <a:lnTo>
                      <a:pt x="282" y="10"/>
                    </a:lnTo>
                    <a:lnTo>
                      <a:pt x="290" y="0"/>
                    </a:lnTo>
                    <a:lnTo>
                      <a:pt x="290" y="0"/>
                    </a:lnTo>
                    <a:lnTo>
                      <a:pt x="308" y="12"/>
                    </a:lnTo>
                    <a:lnTo>
                      <a:pt x="308" y="12"/>
                    </a:lnTo>
                    <a:lnTo>
                      <a:pt x="306" y="18"/>
                    </a:lnTo>
                    <a:lnTo>
                      <a:pt x="302" y="24"/>
                    </a:lnTo>
                    <a:lnTo>
                      <a:pt x="290" y="34"/>
                    </a:lnTo>
                    <a:lnTo>
                      <a:pt x="284" y="40"/>
                    </a:lnTo>
                    <a:lnTo>
                      <a:pt x="280" y="46"/>
                    </a:lnTo>
                    <a:lnTo>
                      <a:pt x="276" y="54"/>
                    </a:lnTo>
                    <a:lnTo>
                      <a:pt x="278" y="62"/>
                    </a:lnTo>
                    <a:lnTo>
                      <a:pt x="278" y="62"/>
                    </a:lnTo>
                    <a:lnTo>
                      <a:pt x="286" y="64"/>
                    </a:lnTo>
                    <a:lnTo>
                      <a:pt x="296" y="68"/>
                    </a:lnTo>
                    <a:lnTo>
                      <a:pt x="302" y="74"/>
                    </a:lnTo>
                    <a:lnTo>
                      <a:pt x="310" y="82"/>
                    </a:lnTo>
                    <a:lnTo>
                      <a:pt x="324" y="100"/>
                    </a:lnTo>
                    <a:lnTo>
                      <a:pt x="340" y="124"/>
                    </a:lnTo>
                    <a:lnTo>
                      <a:pt x="340" y="124"/>
                    </a:lnTo>
                    <a:lnTo>
                      <a:pt x="340" y="142"/>
                    </a:lnTo>
                    <a:lnTo>
                      <a:pt x="340" y="142"/>
                    </a:lnTo>
                    <a:lnTo>
                      <a:pt x="328" y="158"/>
                    </a:lnTo>
                    <a:lnTo>
                      <a:pt x="318" y="168"/>
                    </a:lnTo>
                    <a:lnTo>
                      <a:pt x="290" y="186"/>
                    </a:lnTo>
                    <a:lnTo>
                      <a:pt x="290" y="186"/>
                    </a:lnTo>
                    <a:lnTo>
                      <a:pt x="280" y="202"/>
                    </a:lnTo>
                    <a:lnTo>
                      <a:pt x="272" y="218"/>
                    </a:lnTo>
                    <a:lnTo>
                      <a:pt x="268" y="228"/>
                    </a:lnTo>
                    <a:lnTo>
                      <a:pt x="268" y="238"/>
                    </a:lnTo>
                    <a:lnTo>
                      <a:pt x="268" y="248"/>
                    </a:lnTo>
                    <a:lnTo>
                      <a:pt x="274" y="256"/>
                    </a:lnTo>
                    <a:lnTo>
                      <a:pt x="274" y="256"/>
                    </a:lnTo>
                    <a:lnTo>
                      <a:pt x="300" y="278"/>
                    </a:lnTo>
                    <a:lnTo>
                      <a:pt x="300" y="278"/>
                    </a:lnTo>
                    <a:lnTo>
                      <a:pt x="308" y="290"/>
                    </a:lnTo>
                    <a:lnTo>
                      <a:pt x="316" y="302"/>
                    </a:lnTo>
                    <a:lnTo>
                      <a:pt x="320" y="312"/>
                    </a:lnTo>
                    <a:lnTo>
                      <a:pt x="324" y="320"/>
                    </a:lnTo>
                    <a:lnTo>
                      <a:pt x="326" y="332"/>
                    </a:lnTo>
                    <a:lnTo>
                      <a:pt x="328" y="344"/>
                    </a:lnTo>
                    <a:lnTo>
                      <a:pt x="328" y="344"/>
                    </a:lnTo>
                    <a:lnTo>
                      <a:pt x="322" y="364"/>
                    </a:lnTo>
                    <a:lnTo>
                      <a:pt x="316" y="384"/>
                    </a:lnTo>
                    <a:lnTo>
                      <a:pt x="316" y="384"/>
                    </a:lnTo>
                    <a:lnTo>
                      <a:pt x="308" y="398"/>
                    </a:lnTo>
                    <a:lnTo>
                      <a:pt x="298" y="412"/>
                    </a:lnTo>
                    <a:lnTo>
                      <a:pt x="286" y="426"/>
                    </a:lnTo>
                    <a:lnTo>
                      <a:pt x="276" y="436"/>
                    </a:lnTo>
                    <a:lnTo>
                      <a:pt x="276" y="436"/>
                    </a:lnTo>
                    <a:lnTo>
                      <a:pt x="274" y="448"/>
                    </a:lnTo>
                    <a:lnTo>
                      <a:pt x="274" y="448"/>
                    </a:lnTo>
                    <a:lnTo>
                      <a:pt x="298" y="474"/>
                    </a:lnTo>
                    <a:lnTo>
                      <a:pt x="298" y="474"/>
                    </a:lnTo>
                    <a:lnTo>
                      <a:pt x="302" y="488"/>
                    </a:lnTo>
                    <a:lnTo>
                      <a:pt x="302" y="506"/>
                    </a:lnTo>
                    <a:lnTo>
                      <a:pt x="300" y="524"/>
                    </a:lnTo>
                    <a:lnTo>
                      <a:pt x="296" y="544"/>
                    </a:lnTo>
                    <a:lnTo>
                      <a:pt x="296" y="544"/>
                    </a:lnTo>
                    <a:lnTo>
                      <a:pt x="282" y="560"/>
                    </a:lnTo>
                    <a:lnTo>
                      <a:pt x="268" y="574"/>
                    </a:lnTo>
                    <a:lnTo>
                      <a:pt x="236" y="602"/>
                    </a:lnTo>
                    <a:lnTo>
                      <a:pt x="236" y="602"/>
                    </a:lnTo>
                    <a:lnTo>
                      <a:pt x="164" y="620"/>
                    </a:lnTo>
                    <a:lnTo>
                      <a:pt x="164" y="620"/>
                    </a:lnTo>
                    <a:lnTo>
                      <a:pt x="146" y="632"/>
                    </a:lnTo>
                    <a:lnTo>
                      <a:pt x="128" y="640"/>
                    </a:lnTo>
                    <a:lnTo>
                      <a:pt x="112" y="644"/>
                    </a:lnTo>
                    <a:lnTo>
                      <a:pt x="92" y="648"/>
                    </a:lnTo>
                    <a:lnTo>
                      <a:pt x="92" y="648"/>
                    </a:lnTo>
                    <a:lnTo>
                      <a:pt x="66" y="664"/>
                    </a:lnTo>
                    <a:lnTo>
                      <a:pt x="66" y="664"/>
                    </a:lnTo>
                    <a:lnTo>
                      <a:pt x="56" y="672"/>
                    </a:lnTo>
                    <a:lnTo>
                      <a:pt x="48" y="678"/>
                    </a:lnTo>
                    <a:lnTo>
                      <a:pt x="32" y="684"/>
                    </a:lnTo>
                    <a:lnTo>
                      <a:pt x="32" y="68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43" name="Freeform 29"/>
              <p:cNvSpPr/>
              <p:nvPr/>
            </p:nvSpPr>
            <p:spPr bwMode="auto">
              <a:xfrm>
                <a:off x="4022" y="1954"/>
                <a:ext cx="640" cy="428"/>
              </a:xfrm>
              <a:custGeom>
                <a:avLst/>
                <a:gdLst>
                  <a:gd name="T0" fmla="*/ 42 w 640"/>
                  <a:gd name="T1" fmla="*/ 410 h 428"/>
                  <a:gd name="T2" fmla="*/ 0 w 640"/>
                  <a:gd name="T3" fmla="*/ 372 h 428"/>
                  <a:gd name="T4" fmla="*/ 26 w 640"/>
                  <a:gd name="T5" fmla="*/ 338 h 428"/>
                  <a:gd name="T6" fmla="*/ 38 w 640"/>
                  <a:gd name="T7" fmla="*/ 322 h 428"/>
                  <a:gd name="T8" fmla="*/ 26 w 640"/>
                  <a:gd name="T9" fmla="*/ 244 h 428"/>
                  <a:gd name="T10" fmla="*/ 12 w 640"/>
                  <a:gd name="T11" fmla="*/ 208 h 428"/>
                  <a:gd name="T12" fmla="*/ 20 w 640"/>
                  <a:gd name="T13" fmla="*/ 174 h 428"/>
                  <a:gd name="T14" fmla="*/ 42 w 640"/>
                  <a:gd name="T15" fmla="*/ 144 h 428"/>
                  <a:gd name="T16" fmla="*/ 76 w 640"/>
                  <a:gd name="T17" fmla="*/ 106 h 428"/>
                  <a:gd name="T18" fmla="*/ 104 w 640"/>
                  <a:gd name="T19" fmla="*/ 80 h 428"/>
                  <a:gd name="T20" fmla="*/ 150 w 640"/>
                  <a:gd name="T21" fmla="*/ 52 h 428"/>
                  <a:gd name="T22" fmla="*/ 210 w 640"/>
                  <a:gd name="T23" fmla="*/ 38 h 428"/>
                  <a:gd name="T24" fmla="*/ 236 w 640"/>
                  <a:gd name="T25" fmla="*/ 38 h 428"/>
                  <a:gd name="T26" fmla="*/ 268 w 640"/>
                  <a:gd name="T27" fmla="*/ 16 h 428"/>
                  <a:gd name="T28" fmla="*/ 294 w 640"/>
                  <a:gd name="T29" fmla="*/ 12 h 428"/>
                  <a:gd name="T30" fmla="*/ 308 w 640"/>
                  <a:gd name="T31" fmla="*/ 36 h 428"/>
                  <a:gd name="T32" fmla="*/ 308 w 640"/>
                  <a:gd name="T33" fmla="*/ 80 h 428"/>
                  <a:gd name="T34" fmla="*/ 360 w 640"/>
                  <a:gd name="T35" fmla="*/ 108 h 428"/>
                  <a:gd name="T36" fmla="*/ 384 w 640"/>
                  <a:gd name="T37" fmla="*/ 110 h 428"/>
                  <a:gd name="T38" fmla="*/ 432 w 640"/>
                  <a:gd name="T39" fmla="*/ 38 h 428"/>
                  <a:gd name="T40" fmla="*/ 452 w 640"/>
                  <a:gd name="T41" fmla="*/ 24 h 428"/>
                  <a:gd name="T42" fmla="*/ 492 w 640"/>
                  <a:gd name="T43" fmla="*/ 16 h 428"/>
                  <a:gd name="T44" fmla="*/ 536 w 640"/>
                  <a:gd name="T45" fmla="*/ 34 h 428"/>
                  <a:gd name="T46" fmla="*/ 640 w 640"/>
                  <a:gd name="T47" fmla="*/ 36 h 428"/>
                  <a:gd name="T48" fmla="*/ 636 w 640"/>
                  <a:gd name="T49" fmla="*/ 46 h 428"/>
                  <a:gd name="T50" fmla="*/ 632 w 640"/>
                  <a:gd name="T51" fmla="*/ 76 h 428"/>
                  <a:gd name="T52" fmla="*/ 570 w 640"/>
                  <a:gd name="T53" fmla="*/ 96 h 428"/>
                  <a:gd name="T54" fmla="*/ 514 w 640"/>
                  <a:gd name="T55" fmla="*/ 136 h 428"/>
                  <a:gd name="T56" fmla="*/ 500 w 640"/>
                  <a:gd name="T57" fmla="*/ 160 h 428"/>
                  <a:gd name="T58" fmla="*/ 472 w 640"/>
                  <a:gd name="T59" fmla="*/ 178 h 428"/>
                  <a:gd name="T60" fmla="*/ 446 w 640"/>
                  <a:gd name="T61" fmla="*/ 188 h 428"/>
                  <a:gd name="T62" fmla="*/ 438 w 640"/>
                  <a:gd name="T63" fmla="*/ 228 h 428"/>
                  <a:gd name="T64" fmla="*/ 418 w 640"/>
                  <a:gd name="T65" fmla="*/ 252 h 428"/>
                  <a:gd name="T66" fmla="*/ 400 w 640"/>
                  <a:gd name="T67" fmla="*/ 276 h 428"/>
                  <a:gd name="T68" fmla="*/ 390 w 640"/>
                  <a:gd name="T69" fmla="*/ 324 h 428"/>
                  <a:gd name="T70" fmla="*/ 374 w 640"/>
                  <a:gd name="T71" fmla="*/ 326 h 428"/>
                  <a:gd name="T72" fmla="*/ 350 w 640"/>
                  <a:gd name="T73" fmla="*/ 342 h 428"/>
                  <a:gd name="T74" fmla="*/ 338 w 640"/>
                  <a:gd name="T75" fmla="*/ 366 h 428"/>
                  <a:gd name="T76" fmla="*/ 322 w 640"/>
                  <a:gd name="T77" fmla="*/ 400 h 428"/>
                  <a:gd name="T78" fmla="*/ 314 w 640"/>
                  <a:gd name="T79" fmla="*/ 400 h 428"/>
                  <a:gd name="T80" fmla="*/ 304 w 640"/>
                  <a:gd name="T81" fmla="*/ 392 h 428"/>
                  <a:gd name="T82" fmla="*/ 274 w 640"/>
                  <a:gd name="T83" fmla="*/ 404 h 428"/>
                  <a:gd name="T84" fmla="*/ 250 w 640"/>
                  <a:gd name="T85" fmla="*/ 422 h 428"/>
                  <a:gd name="T86" fmla="*/ 214 w 640"/>
                  <a:gd name="T87" fmla="*/ 416 h 428"/>
                  <a:gd name="T88" fmla="*/ 208 w 640"/>
                  <a:gd name="T89" fmla="*/ 404 h 428"/>
                  <a:gd name="T90" fmla="*/ 142 w 640"/>
                  <a:gd name="T91" fmla="*/ 362 h 428"/>
                  <a:gd name="T92" fmla="*/ 138 w 640"/>
                  <a:gd name="T93" fmla="*/ 380 h 428"/>
                  <a:gd name="T94" fmla="*/ 126 w 640"/>
                  <a:gd name="T95" fmla="*/ 406 h 428"/>
                  <a:gd name="T96" fmla="*/ 108 w 640"/>
                  <a:gd name="T97" fmla="*/ 418 h 428"/>
                  <a:gd name="T98" fmla="*/ 86 w 640"/>
                  <a:gd name="T99" fmla="*/ 422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40" h="428">
                    <a:moveTo>
                      <a:pt x="70" y="428"/>
                    </a:moveTo>
                    <a:lnTo>
                      <a:pt x="70" y="428"/>
                    </a:lnTo>
                    <a:lnTo>
                      <a:pt x="42" y="410"/>
                    </a:lnTo>
                    <a:lnTo>
                      <a:pt x="42" y="410"/>
                    </a:lnTo>
                    <a:lnTo>
                      <a:pt x="0" y="372"/>
                    </a:lnTo>
                    <a:lnTo>
                      <a:pt x="0" y="372"/>
                    </a:lnTo>
                    <a:lnTo>
                      <a:pt x="10" y="352"/>
                    </a:lnTo>
                    <a:lnTo>
                      <a:pt x="10" y="352"/>
                    </a:lnTo>
                    <a:lnTo>
                      <a:pt x="26" y="338"/>
                    </a:lnTo>
                    <a:lnTo>
                      <a:pt x="32" y="330"/>
                    </a:lnTo>
                    <a:lnTo>
                      <a:pt x="38" y="322"/>
                    </a:lnTo>
                    <a:lnTo>
                      <a:pt x="38" y="322"/>
                    </a:lnTo>
                    <a:lnTo>
                      <a:pt x="38" y="288"/>
                    </a:lnTo>
                    <a:lnTo>
                      <a:pt x="38" y="288"/>
                    </a:lnTo>
                    <a:lnTo>
                      <a:pt x="26" y="244"/>
                    </a:lnTo>
                    <a:lnTo>
                      <a:pt x="18" y="220"/>
                    </a:lnTo>
                    <a:lnTo>
                      <a:pt x="12" y="208"/>
                    </a:lnTo>
                    <a:lnTo>
                      <a:pt x="12" y="208"/>
                    </a:lnTo>
                    <a:lnTo>
                      <a:pt x="12" y="186"/>
                    </a:lnTo>
                    <a:lnTo>
                      <a:pt x="14" y="180"/>
                    </a:lnTo>
                    <a:lnTo>
                      <a:pt x="20" y="174"/>
                    </a:lnTo>
                    <a:lnTo>
                      <a:pt x="20" y="174"/>
                    </a:lnTo>
                    <a:lnTo>
                      <a:pt x="30" y="156"/>
                    </a:lnTo>
                    <a:lnTo>
                      <a:pt x="42" y="144"/>
                    </a:lnTo>
                    <a:lnTo>
                      <a:pt x="68" y="118"/>
                    </a:lnTo>
                    <a:lnTo>
                      <a:pt x="68" y="118"/>
                    </a:lnTo>
                    <a:lnTo>
                      <a:pt x="76" y="106"/>
                    </a:lnTo>
                    <a:lnTo>
                      <a:pt x="84" y="96"/>
                    </a:lnTo>
                    <a:lnTo>
                      <a:pt x="92" y="88"/>
                    </a:lnTo>
                    <a:lnTo>
                      <a:pt x="104" y="80"/>
                    </a:lnTo>
                    <a:lnTo>
                      <a:pt x="126" y="66"/>
                    </a:lnTo>
                    <a:lnTo>
                      <a:pt x="150" y="52"/>
                    </a:lnTo>
                    <a:lnTo>
                      <a:pt x="150" y="52"/>
                    </a:lnTo>
                    <a:lnTo>
                      <a:pt x="202" y="0"/>
                    </a:lnTo>
                    <a:lnTo>
                      <a:pt x="202" y="0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36" y="38"/>
                    </a:lnTo>
                    <a:lnTo>
                      <a:pt x="236" y="38"/>
                    </a:lnTo>
                    <a:lnTo>
                      <a:pt x="248" y="16"/>
                    </a:lnTo>
                    <a:lnTo>
                      <a:pt x="248" y="16"/>
                    </a:lnTo>
                    <a:lnTo>
                      <a:pt x="268" y="16"/>
                    </a:lnTo>
                    <a:lnTo>
                      <a:pt x="282" y="16"/>
                    </a:lnTo>
                    <a:lnTo>
                      <a:pt x="294" y="12"/>
                    </a:lnTo>
                    <a:lnTo>
                      <a:pt x="294" y="12"/>
                    </a:lnTo>
                    <a:lnTo>
                      <a:pt x="294" y="16"/>
                    </a:lnTo>
                    <a:lnTo>
                      <a:pt x="298" y="22"/>
                    </a:lnTo>
                    <a:lnTo>
                      <a:pt x="308" y="36"/>
                    </a:lnTo>
                    <a:lnTo>
                      <a:pt x="308" y="36"/>
                    </a:lnTo>
                    <a:lnTo>
                      <a:pt x="308" y="80"/>
                    </a:lnTo>
                    <a:lnTo>
                      <a:pt x="308" y="80"/>
                    </a:lnTo>
                    <a:lnTo>
                      <a:pt x="322" y="90"/>
                    </a:lnTo>
                    <a:lnTo>
                      <a:pt x="340" y="100"/>
                    </a:lnTo>
                    <a:lnTo>
                      <a:pt x="360" y="108"/>
                    </a:lnTo>
                    <a:lnTo>
                      <a:pt x="372" y="110"/>
                    </a:lnTo>
                    <a:lnTo>
                      <a:pt x="384" y="110"/>
                    </a:lnTo>
                    <a:lnTo>
                      <a:pt x="384" y="110"/>
                    </a:lnTo>
                    <a:lnTo>
                      <a:pt x="424" y="48"/>
                    </a:lnTo>
                    <a:lnTo>
                      <a:pt x="424" y="48"/>
                    </a:lnTo>
                    <a:lnTo>
                      <a:pt x="432" y="38"/>
                    </a:lnTo>
                    <a:lnTo>
                      <a:pt x="440" y="30"/>
                    </a:lnTo>
                    <a:lnTo>
                      <a:pt x="440" y="30"/>
                    </a:lnTo>
                    <a:lnTo>
                      <a:pt x="452" y="24"/>
                    </a:lnTo>
                    <a:lnTo>
                      <a:pt x="462" y="18"/>
                    </a:lnTo>
                    <a:lnTo>
                      <a:pt x="476" y="16"/>
                    </a:lnTo>
                    <a:lnTo>
                      <a:pt x="492" y="16"/>
                    </a:lnTo>
                    <a:lnTo>
                      <a:pt x="492" y="16"/>
                    </a:lnTo>
                    <a:lnTo>
                      <a:pt x="536" y="34"/>
                    </a:lnTo>
                    <a:lnTo>
                      <a:pt x="536" y="34"/>
                    </a:lnTo>
                    <a:lnTo>
                      <a:pt x="632" y="32"/>
                    </a:lnTo>
                    <a:lnTo>
                      <a:pt x="632" y="32"/>
                    </a:lnTo>
                    <a:lnTo>
                      <a:pt x="640" y="36"/>
                    </a:lnTo>
                    <a:lnTo>
                      <a:pt x="640" y="36"/>
                    </a:lnTo>
                    <a:lnTo>
                      <a:pt x="636" y="40"/>
                    </a:lnTo>
                    <a:lnTo>
                      <a:pt x="636" y="46"/>
                    </a:lnTo>
                    <a:lnTo>
                      <a:pt x="636" y="46"/>
                    </a:lnTo>
                    <a:lnTo>
                      <a:pt x="632" y="76"/>
                    </a:lnTo>
                    <a:lnTo>
                      <a:pt x="632" y="76"/>
                    </a:lnTo>
                    <a:lnTo>
                      <a:pt x="598" y="80"/>
                    </a:lnTo>
                    <a:lnTo>
                      <a:pt x="598" y="80"/>
                    </a:lnTo>
                    <a:lnTo>
                      <a:pt x="570" y="96"/>
                    </a:lnTo>
                    <a:lnTo>
                      <a:pt x="540" y="114"/>
                    </a:lnTo>
                    <a:lnTo>
                      <a:pt x="526" y="124"/>
                    </a:lnTo>
                    <a:lnTo>
                      <a:pt x="514" y="136"/>
                    </a:lnTo>
                    <a:lnTo>
                      <a:pt x="506" y="148"/>
                    </a:lnTo>
                    <a:lnTo>
                      <a:pt x="500" y="160"/>
                    </a:lnTo>
                    <a:lnTo>
                      <a:pt x="500" y="160"/>
                    </a:lnTo>
                    <a:lnTo>
                      <a:pt x="478" y="170"/>
                    </a:lnTo>
                    <a:lnTo>
                      <a:pt x="478" y="170"/>
                    </a:lnTo>
                    <a:lnTo>
                      <a:pt x="472" y="178"/>
                    </a:lnTo>
                    <a:lnTo>
                      <a:pt x="464" y="182"/>
                    </a:lnTo>
                    <a:lnTo>
                      <a:pt x="446" y="188"/>
                    </a:lnTo>
                    <a:lnTo>
                      <a:pt x="446" y="188"/>
                    </a:lnTo>
                    <a:lnTo>
                      <a:pt x="440" y="194"/>
                    </a:lnTo>
                    <a:lnTo>
                      <a:pt x="440" y="194"/>
                    </a:lnTo>
                    <a:lnTo>
                      <a:pt x="438" y="228"/>
                    </a:lnTo>
                    <a:lnTo>
                      <a:pt x="438" y="228"/>
                    </a:lnTo>
                    <a:lnTo>
                      <a:pt x="430" y="240"/>
                    </a:lnTo>
                    <a:lnTo>
                      <a:pt x="418" y="252"/>
                    </a:lnTo>
                    <a:lnTo>
                      <a:pt x="408" y="264"/>
                    </a:lnTo>
                    <a:lnTo>
                      <a:pt x="400" y="276"/>
                    </a:lnTo>
                    <a:lnTo>
                      <a:pt x="400" y="276"/>
                    </a:lnTo>
                    <a:lnTo>
                      <a:pt x="400" y="298"/>
                    </a:lnTo>
                    <a:lnTo>
                      <a:pt x="396" y="312"/>
                    </a:lnTo>
                    <a:lnTo>
                      <a:pt x="390" y="324"/>
                    </a:lnTo>
                    <a:lnTo>
                      <a:pt x="390" y="324"/>
                    </a:lnTo>
                    <a:lnTo>
                      <a:pt x="382" y="324"/>
                    </a:lnTo>
                    <a:lnTo>
                      <a:pt x="374" y="326"/>
                    </a:lnTo>
                    <a:lnTo>
                      <a:pt x="366" y="328"/>
                    </a:lnTo>
                    <a:lnTo>
                      <a:pt x="360" y="332"/>
                    </a:lnTo>
                    <a:lnTo>
                      <a:pt x="350" y="342"/>
                    </a:lnTo>
                    <a:lnTo>
                      <a:pt x="342" y="352"/>
                    </a:lnTo>
                    <a:lnTo>
                      <a:pt x="342" y="352"/>
                    </a:lnTo>
                    <a:lnTo>
                      <a:pt x="338" y="366"/>
                    </a:lnTo>
                    <a:lnTo>
                      <a:pt x="334" y="380"/>
                    </a:lnTo>
                    <a:lnTo>
                      <a:pt x="326" y="394"/>
                    </a:lnTo>
                    <a:lnTo>
                      <a:pt x="322" y="400"/>
                    </a:lnTo>
                    <a:lnTo>
                      <a:pt x="314" y="404"/>
                    </a:lnTo>
                    <a:lnTo>
                      <a:pt x="314" y="404"/>
                    </a:lnTo>
                    <a:lnTo>
                      <a:pt x="314" y="400"/>
                    </a:lnTo>
                    <a:lnTo>
                      <a:pt x="314" y="400"/>
                    </a:lnTo>
                    <a:lnTo>
                      <a:pt x="304" y="392"/>
                    </a:lnTo>
                    <a:lnTo>
                      <a:pt x="304" y="392"/>
                    </a:lnTo>
                    <a:lnTo>
                      <a:pt x="286" y="390"/>
                    </a:lnTo>
                    <a:lnTo>
                      <a:pt x="286" y="390"/>
                    </a:lnTo>
                    <a:lnTo>
                      <a:pt x="274" y="404"/>
                    </a:lnTo>
                    <a:lnTo>
                      <a:pt x="262" y="420"/>
                    </a:lnTo>
                    <a:lnTo>
                      <a:pt x="262" y="420"/>
                    </a:lnTo>
                    <a:lnTo>
                      <a:pt x="250" y="422"/>
                    </a:lnTo>
                    <a:lnTo>
                      <a:pt x="236" y="422"/>
                    </a:lnTo>
                    <a:lnTo>
                      <a:pt x="222" y="420"/>
                    </a:lnTo>
                    <a:lnTo>
                      <a:pt x="214" y="416"/>
                    </a:lnTo>
                    <a:lnTo>
                      <a:pt x="214" y="416"/>
                    </a:lnTo>
                    <a:lnTo>
                      <a:pt x="208" y="404"/>
                    </a:lnTo>
                    <a:lnTo>
                      <a:pt x="208" y="404"/>
                    </a:lnTo>
                    <a:lnTo>
                      <a:pt x="168" y="364"/>
                    </a:lnTo>
                    <a:lnTo>
                      <a:pt x="168" y="364"/>
                    </a:lnTo>
                    <a:lnTo>
                      <a:pt x="142" y="362"/>
                    </a:lnTo>
                    <a:lnTo>
                      <a:pt x="142" y="362"/>
                    </a:lnTo>
                    <a:lnTo>
                      <a:pt x="140" y="370"/>
                    </a:lnTo>
                    <a:lnTo>
                      <a:pt x="138" y="380"/>
                    </a:lnTo>
                    <a:lnTo>
                      <a:pt x="136" y="404"/>
                    </a:lnTo>
                    <a:lnTo>
                      <a:pt x="136" y="404"/>
                    </a:lnTo>
                    <a:lnTo>
                      <a:pt x="126" y="406"/>
                    </a:lnTo>
                    <a:lnTo>
                      <a:pt x="118" y="410"/>
                    </a:lnTo>
                    <a:lnTo>
                      <a:pt x="112" y="414"/>
                    </a:lnTo>
                    <a:lnTo>
                      <a:pt x="108" y="418"/>
                    </a:lnTo>
                    <a:lnTo>
                      <a:pt x="108" y="418"/>
                    </a:lnTo>
                    <a:lnTo>
                      <a:pt x="96" y="420"/>
                    </a:lnTo>
                    <a:lnTo>
                      <a:pt x="86" y="422"/>
                    </a:lnTo>
                    <a:lnTo>
                      <a:pt x="70" y="428"/>
                    </a:lnTo>
                    <a:lnTo>
                      <a:pt x="70" y="42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44" name="Freeform 30"/>
              <p:cNvSpPr/>
              <p:nvPr/>
            </p:nvSpPr>
            <p:spPr bwMode="auto">
              <a:xfrm>
                <a:off x="3028" y="1890"/>
                <a:ext cx="276" cy="430"/>
              </a:xfrm>
              <a:custGeom>
                <a:avLst/>
                <a:gdLst>
                  <a:gd name="T0" fmla="*/ 106 w 276"/>
                  <a:gd name="T1" fmla="*/ 398 h 430"/>
                  <a:gd name="T2" fmla="*/ 98 w 276"/>
                  <a:gd name="T3" fmla="*/ 364 h 430"/>
                  <a:gd name="T4" fmla="*/ 92 w 276"/>
                  <a:gd name="T5" fmla="*/ 318 h 430"/>
                  <a:gd name="T6" fmla="*/ 86 w 276"/>
                  <a:gd name="T7" fmla="*/ 280 h 430"/>
                  <a:gd name="T8" fmla="*/ 52 w 276"/>
                  <a:gd name="T9" fmla="*/ 240 h 430"/>
                  <a:gd name="T10" fmla="*/ 26 w 276"/>
                  <a:gd name="T11" fmla="*/ 214 h 430"/>
                  <a:gd name="T12" fmla="*/ 0 w 276"/>
                  <a:gd name="T13" fmla="*/ 200 h 430"/>
                  <a:gd name="T14" fmla="*/ 4 w 276"/>
                  <a:gd name="T15" fmla="*/ 196 h 430"/>
                  <a:gd name="T16" fmla="*/ 28 w 276"/>
                  <a:gd name="T17" fmla="*/ 186 h 430"/>
                  <a:gd name="T18" fmla="*/ 68 w 276"/>
                  <a:gd name="T19" fmla="*/ 180 h 430"/>
                  <a:gd name="T20" fmla="*/ 84 w 276"/>
                  <a:gd name="T21" fmla="*/ 166 h 430"/>
                  <a:gd name="T22" fmla="*/ 112 w 276"/>
                  <a:gd name="T23" fmla="*/ 160 h 430"/>
                  <a:gd name="T24" fmla="*/ 130 w 276"/>
                  <a:gd name="T25" fmla="*/ 138 h 430"/>
                  <a:gd name="T26" fmla="*/ 128 w 276"/>
                  <a:gd name="T27" fmla="*/ 98 h 430"/>
                  <a:gd name="T28" fmla="*/ 158 w 276"/>
                  <a:gd name="T29" fmla="*/ 42 h 430"/>
                  <a:gd name="T30" fmla="*/ 162 w 276"/>
                  <a:gd name="T31" fmla="*/ 12 h 430"/>
                  <a:gd name="T32" fmla="*/ 170 w 276"/>
                  <a:gd name="T33" fmla="*/ 10 h 430"/>
                  <a:gd name="T34" fmla="*/ 190 w 276"/>
                  <a:gd name="T35" fmla="*/ 2 h 430"/>
                  <a:gd name="T36" fmla="*/ 204 w 276"/>
                  <a:gd name="T37" fmla="*/ 0 h 430"/>
                  <a:gd name="T38" fmla="*/ 220 w 276"/>
                  <a:gd name="T39" fmla="*/ 6 h 430"/>
                  <a:gd name="T40" fmla="*/ 226 w 276"/>
                  <a:gd name="T41" fmla="*/ 22 h 430"/>
                  <a:gd name="T42" fmla="*/ 218 w 276"/>
                  <a:gd name="T43" fmla="*/ 40 h 430"/>
                  <a:gd name="T44" fmla="*/ 212 w 276"/>
                  <a:gd name="T45" fmla="*/ 58 h 430"/>
                  <a:gd name="T46" fmla="*/ 196 w 276"/>
                  <a:gd name="T47" fmla="*/ 82 h 430"/>
                  <a:gd name="T48" fmla="*/ 192 w 276"/>
                  <a:gd name="T49" fmla="*/ 108 h 430"/>
                  <a:gd name="T50" fmla="*/ 194 w 276"/>
                  <a:gd name="T51" fmla="*/ 132 h 430"/>
                  <a:gd name="T52" fmla="*/ 232 w 276"/>
                  <a:gd name="T53" fmla="*/ 138 h 430"/>
                  <a:gd name="T54" fmla="*/ 248 w 276"/>
                  <a:gd name="T55" fmla="*/ 154 h 430"/>
                  <a:gd name="T56" fmla="*/ 268 w 276"/>
                  <a:gd name="T57" fmla="*/ 168 h 430"/>
                  <a:gd name="T58" fmla="*/ 276 w 276"/>
                  <a:gd name="T59" fmla="*/ 170 h 430"/>
                  <a:gd name="T60" fmla="*/ 270 w 276"/>
                  <a:gd name="T61" fmla="*/ 184 h 430"/>
                  <a:gd name="T62" fmla="*/ 258 w 276"/>
                  <a:gd name="T63" fmla="*/ 198 h 430"/>
                  <a:gd name="T64" fmla="*/ 252 w 276"/>
                  <a:gd name="T65" fmla="*/ 206 h 430"/>
                  <a:gd name="T66" fmla="*/ 228 w 276"/>
                  <a:gd name="T67" fmla="*/ 226 h 430"/>
                  <a:gd name="T68" fmla="*/ 216 w 276"/>
                  <a:gd name="T69" fmla="*/ 228 h 430"/>
                  <a:gd name="T70" fmla="*/ 202 w 276"/>
                  <a:gd name="T71" fmla="*/ 232 h 430"/>
                  <a:gd name="T72" fmla="*/ 202 w 276"/>
                  <a:gd name="T73" fmla="*/ 248 h 430"/>
                  <a:gd name="T74" fmla="*/ 198 w 276"/>
                  <a:gd name="T75" fmla="*/ 270 h 430"/>
                  <a:gd name="T76" fmla="*/ 188 w 276"/>
                  <a:gd name="T77" fmla="*/ 284 h 430"/>
                  <a:gd name="T78" fmla="*/ 180 w 276"/>
                  <a:gd name="T79" fmla="*/ 308 h 430"/>
                  <a:gd name="T80" fmla="*/ 178 w 276"/>
                  <a:gd name="T81" fmla="*/ 332 h 430"/>
                  <a:gd name="T82" fmla="*/ 194 w 276"/>
                  <a:gd name="T83" fmla="*/ 346 h 430"/>
                  <a:gd name="T84" fmla="*/ 214 w 276"/>
                  <a:gd name="T85" fmla="*/ 352 h 430"/>
                  <a:gd name="T86" fmla="*/ 222 w 276"/>
                  <a:gd name="T87" fmla="*/ 364 h 430"/>
                  <a:gd name="T88" fmla="*/ 222 w 276"/>
                  <a:gd name="T89" fmla="*/ 382 h 430"/>
                  <a:gd name="T90" fmla="*/ 216 w 276"/>
                  <a:gd name="T91" fmla="*/ 394 h 430"/>
                  <a:gd name="T92" fmla="*/ 198 w 276"/>
                  <a:gd name="T93" fmla="*/ 400 h 430"/>
                  <a:gd name="T94" fmla="*/ 184 w 276"/>
                  <a:gd name="T95" fmla="*/ 406 h 430"/>
                  <a:gd name="T96" fmla="*/ 154 w 276"/>
                  <a:gd name="T97" fmla="*/ 430 h 430"/>
                  <a:gd name="T98" fmla="*/ 142 w 276"/>
                  <a:gd name="T99" fmla="*/ 428 h 430"/>
                  <a:gd name="T100" fmla="*/ 106 w 276"/>
                  <a:gd name="T101" fmla="*/ 398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76" h="430">
                    <a:moveTo>
                      <a:pt x="106" y="398"/>
                    </a:moveTo>
                    <a:lnTo>
                      <a:pt x="106" y="398"/>
                    </a:lnTo>
                    <a:lnTo>
                      <a:pt x="98" y="364"/>
                    </a:lnTo>
                    <a:lnTo>
                      <a:pt x="98" y="364"/>
                    </a:lnTo>
                    <a:lnTo>
                      <a:pt x="96" y="340"/>
                    </a:lnTo>
                    <a:lnTo>
                      <a:pt x="92" y="318"/>
                    </a:lnTo>
                    <a:lnTo>
                      <a:pt x="86" y="280"/>
                    </a:lnTo>
                    <a:lnTo>
                      <a:pt x="86" y="280"/>
                    </a:lnTo>
                    <a:lnTo>
                      <a:pt x="68" y="258"/>
                    </a:lnTo>
                    <a:lnTo>
                      <a:pt x="52" y="240"/>
                    </a:lnTo>
                    <a:lnTo>
                      <a:pt x="36" y="226"/>
                    </a:lnTo>
                    <a:lnTo>
                      <a:pt x="26" y="214"/>
                    </a:lnTo>
                    <a:lnTo>
                      <a:pt x="26" y="214"/>
                    </a:lnTo>
                    <a:lnTo>
                      <a:pt x="0" y="200"/>
                    </a:lnTo>
                    <a:lnTo>
                      <a:pt x="0" y="200"/>
                    </a:lnTo>
                    <a:lnTo>
                      <a:pt x="4" y="196"/>
                    </a:lnTo>
                    <a:lnTo>
                      <a:pt x="10" y="192"/>
                    </a:lnTo>
                    <a:lnTo>
                      <a:pt x="28" y="186"/>
                    </a:lnTo>
                    <a:lnTo>
                      <a:pt x="68" y="180"/>
                    </a:lnTo>
                    <a:lnTo>
                      <a:pt x="68" y="180"/>
                    </a:lnTo>
                    <a:lnTo>
                      <a:pt x="78" y="170"/>
                    </a:lnTo>
                    <a:lnTo>
                      <a:pt x="84" y="166"/>
                    </a:lnTo>
                    <a:lnTo>
                      <a:pt x="94" y="162"/>
                    </a:lnTo>
                    <a:lnTo>
                      <a:pt x="112" y="160"/>
                    </a:lnTo>
                    <a:lnTo>
                      <a:pt x="112" y="160"/>
                    </a:lnTo>
                    <a:lnTo>
                      <a:pt x="130" y="138"/>
                    </a:lnTo>
                    <a:lnTo>
                      <a:pt x="130" y="138"/>
                    </a:lnTo>
                    <a:lnTo>
                      <a:pt x="128" y="98"/>
                    </a:lnTo>
                    <a:lnTo>
                      <a:pt x="128" y="98"/>
                    </a:lnTo>
                    <a:lnTo>
                      <a:pt x="158" y="42"/>
                    </a:lnTo>
                    <a:lnTo>
                      <a:pt x="158" y="42"/>
                    </a:lnTo>
                    <a:lnTo>
                      <a:pt x="162" y="12"/>
                    </a:lnTo>
                    <a:lnTo>
                      <a:pt x="162" y="12"/>
                    </a:lnTo>
                    <a:lnTo>
                      <a:pt x="170" y="10"/>
                    </a:lnTo>
                    <a:lnTo>
                      <a:pt x="176" y="8"/>
                    </a:lnTo>
                    <a:lnTo>
                      <a:pt x="190" y="2"/>
                    </a:lnTo>
                    <a:lnTo>
                      <a:pt x="198" y="0"/>
                    </a:lnTo>
                    <a:lnTo>
                      <a:pt x="204" y="0"/>
                    </a:lnTo>
                    <a:lnTo>
                      <a:pt x="212" y="2"/>
                    </a:lnTo>
                    <a:lnTo>
                      <a:pt x="220" y="6"/>
                    </a:lnTo>
                    <a:lnTo>
                      <a:pt x="220" y="6"/>
                    </a:lnTo>
                    <a:lnTo>
                      <a:pt x="226" y="22"/>
                    </a:lnTo>
                    <a:lnTo>
                      <a:pt x="226" y="22"/>
                    </a:lnTo>
                    <a:lnTo>
                      <a:pt x="218" y="40"/>
                    </a:lnTo>
                    <a:lnTo>
                      <a:pt x="212" y="58"/>
                    </a:lnTo>
                    <a:lnTo>
                      <a:pt x="212" y="58"/>
                    </a:lnTo>
                    <a:lnTo>
                      <a:pt x="198" y="74"/>
                    </a:lnTo>
                    <a:lnTo>
                      <a:pt x="196" y="82"/>
                    </a:lnTo>
                    <a:lnTo>
                      <a:pt x="192" y="90"/>
                    </a:lnTo>
                    <a:lnTo>
                      <a:pt x="192" y="108"/>
                    </a:lnTo>
                    <a:lnTo>
                      <a:pt x="194" y="132"/>
                    </a:lnTo>
                    <a:lnTo>
                      <a:pt x="194" y="132"/>
                    </a:lnTo>
                    <a:lnTo>
                      <a:pt x="232" y="138"/>
                    </a:lnTo>
                    <a:lnTo>
                      <a:pt x="232" y="138"/>
                    </a:lnTo>
                    <a:lnTo>
                      <a:pt x="238" y="146"/>
                    </a:lnTo>
                    <a:lnTo>
                      <a:pt x="248" y="154"/>
                    </a:lnTo>
                    <a:lnTo>
                      <a:pt x="260" y="164"/>
                    </a:lnTo>
                    <a:lnTo>
                      <a:pt x="268" y="168"/>
                    </a:lnTo>
                    <a:lnTo>
                      <a:pt x="276" y="170"/>
                    </a:lnTo>
                    <a:lnTo>
                      <a:pt x="276" y="170"/>
                    </a:lnTo>
                    <a:lnTo>
                      <a:pt x="274" y="176"/>
                    </a:lnTo>
                    <a:lnTo>
                      <a:pt x="270" y="184"/>
                    </a:lnTo>
                    <a:lnTo>
                      <a:pt x="264" y="192"/>
                    </a:lnTo>
                    <a:lnTo>
                      <a:pt x="258" y="198"/>
                    </a:lnTo>
                    <a:lnTo>
                      <a:pt x="258" y="198"/>
                    </a:lnTo>
                    <a:lnTo>
                      <a:pt x="252" y="206"/>
                    </a:lnTo>
                    <a:lnTo>
                      <a:pt x="244" y="214"/>
                    </a:lnTo>
                    <a:lnTo>
                      <a:pt x="228" y="226"/>
                    </a:lnTo>
                    <a:lnTo>
                      <a:pt x="228" y="226"/>
                    </a:lnTo>
                    <a:lnTo>
                      <a:pt x="216" y="228"/>
                    </a:lnTo>
                    <a:lnTo>
                      <a:pt x="206" y="228"/>
                    </a:lnTo>
                    <a:lnTo>
                      <a:pt x="202" y="232"/>
                    </a:lnTo>
                    <a:lnTo>
                      <a:pt x="200" y="236"/>
                    </a:lnTo>
                    <a:lnTo>
                      <a:pt x="202" y="248"/>
                    </a:lnTo>
                    <a:lnTo>
                      <a:pt x="200" y="258"/>
                    </a:lnTo>
                    <a:lnTo>
                      <a:pt x="198" y="270"/>
                    </a:lnTo>
                    <a:lnTo>
                      <a:pt x="198" y="270"/>
                    </a:lnTo>
                    <a:lnTo>
                      <a:pt x="188" y="284"/>
                    </a:lnTo>
                    <a:lnTo>
                      <a:pt x="182" y="296"/>
                    </a:lnTo>
                    <a:lnTo>
                      <a:pt x="180" y="308"/>
                    </a:lnTo>
                    <a:lnTo>
                      <a:pt x="178" y="332"/>
                    </a:lnTo>
                    <a:lnTo>
                      <a:pt x="178" y="332"/>
                    </a:lnTo>
                    <a:lnTo>
                      <a:pt x="194" y="346"/>
                    </a:lnTo>
                    <a:lnTo>
                      <a:pt x="194" y="346"/>
                    </a:lnTo>
                    <a:lnTo>
                      <a:pt x="202" y="348"/>
                    </a:lnTo>
                    <a:lnTo>
                      <a:pt x="214" y="352"/>
                    </a:lnTo>
                    <a:lnTo>
                      <a:pt x="218" y="358"/>
                    </a:lnTo>
                    <a:lnTo>
                      <a:pt x="222" y="364"/>
                    </a:lnTo>
                    <a:lnTo>
                      <a:pt x="224" y="372"/>
                    </a:lnTo>
                    <a:lnTo>
                      <a:pt x="222" y="382"/>
                    </a:lnTo>
                    <a:lnTo>
                      <a:pt x="222" y="382"/>
                    </a:lnTo>
                    <a:lnTo>
                      <a:pt x="216" y="394"/>
                    </a:lnTo>
                    <a:lnTo>
                      <a:pt x="216" y="394"/>
                    </a:lnTo>
                    <a:lnTo>
                      <a:pt x="198" y="400"/>
                    </a:lnTo>
                    <a:lnTo>
                      <a:pt x="184" y="406"/>
                    </a:lnTo>
                    <a:lnTo>
                      <a:pt x="184" y="406"/>
                    </a:lnTo>
                    <a:lnTo>
                      <a:pt x="160" y="426"/>
                    </a:lnTo>
                    <a:lnTo>
                      <a:pt x="154" y="430"/>
                    </a:lnTo>
                    <a:lnTo>
                      <a:pt x="148" y="430"/>
                    </a:lnTo>
                    <a:lnTo>
                      <a:pt x="142" y="428"/>
                    </a:lnTo>
                    <a:lnTo>
                      <a:pt x="134" y="422"/>
                    </a:lnTo>
                    <a:lnTo>
                      <a:pt x="106" y="398"/>
                    </a:lnTo>
                    <a:lnTo>
                      <a:pt x="106" y="39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45" name="Freeform 31"/>
              <p:cNvSpPr/>
              <p:nvPr/>
            </p:nvSpPr>
            <p:spPr bwMode="auto">
              <a:xfrm>
                <a:off x="3848" y="1446"/>
                <a:ext cx="536" cy="768"/>
              </a:xfrm>
              <a:custGeom>
                <a:avLst/>
                <a:gdLst>
                  <a:gd name="T0" fmla="*/ 108 w 536"/>
                  <a:gd name="T1" fmla="*/ 754 h 768"/>
                  <a:gd name="T2" fmla="*/ 22 w 536"/>
                  <a:gd name="T3" fmla="*/ 720 h 768"/>
                  <a:gd name="T4" fmla="*/ 52 w 536"/>
                  <a:gd name="T5" fmla="*/ 664 h 768"/>
                  <a:gd name="T6" fmla="*/ 58 w 536"/>
                  <a:gd name="T7" fmla="*/ 572 h 768"/>
                  <a:gd name="T8" fmla="*/ 6 w 536"/>
                  <a:gd name="T9" fmla="*/ 508 h 768"/>
                  <a:gd name="T10" fmla="*/ 32 w 536"/>
                  <a:gd name="T11" fmla="*/ 458 h 768"/>
                  <a:gd name="T12" fmla="*/ 78 w 536"/>
                  <a:gd name="T13" fmla="*/ 412 h 768"/>
                  <a:gd name="T14" fmla="*/ 40 w 536"/>
                  <a:gd name="T15" fmla="*/ 334 h 768"/>
                  <a:gd name="T16" fmla="*/ 18 w 536"/>
                  <a:gd name="T17" fmla="*/ 316 h 768"/>
                  <a:gd name="T18" fmla="*/ 46 w 536"/>
                  <a:gd name="T19" fmla="*/ 282 h 768"/>
                  <a:gd name="T20" fmla="*/ 24 w 536"/>
                  <a:gd name="T21" fmla="*/ 236 h 768"/>
                  <a:gd name="T22" fmla="*/ 0 w 536"/>
                  <a:gd name="T23" fmla="*/ 164 h 768"/>
                  <a:gd name="T24" fmla="*/ 28 w 536"/>
                  <a:gd name="T25" fmla="*/ 142 h 768"/>
                  <a:gd name="T26" fmla="*/ 44 w 536"/>
                  <a:gd name="T27" fmla="*/ 84 h 768"/>
                  <a:gd name="T28" fmla="*/ 70 w 536"/>
                  <a:gd name="T29" fmla="*/ 88 h 768"/>
                  <a:gd name="T30" fmla="*/ 72 w 536"/>
                  <a:gd name="T31" fmla="*/ 118 h 768"/>
                  <a:gd name="T32" fmla="*/ 82 w 536"/>
                  <a:gd name="T33" fmla="*/ 150 h 768"/>
                  <a:gd name="T34" fmla="*/ 124 w 536"/>
                  <a:gd name="T35" fmla="*/ 154 h 768"/>
                  <a:gd name="T36" fmla="*/ 136 w 536"/>
                  <a:gd name="T37" fmla="*/ 134 h 768"/>
                  <a:gd name="T38" fmla="*/ 180 w 536"/>
                  <a:gd name="T39" fmla="*/ 106 h 768"/>
                  <a:gd name="T40" fmla="*/ 252 w 536"/>
                  <a:gd name="T41" fmla="*/ 92 h 768"/>
                  <a:gd name="T42" fmla="*/ 266 w 536"/>
                  <a:gd name="T43" fmla="*/ 22 h 768"/>
                  <a:gd name="T44" fmla="*/ 310 w 536"/>
                  <a:gd name="T45" fmla="*/ 0 h 768"/>
                  <a:gd name="T46" fmla="*/ 332 w 536"/>
                  <a:gd name="T47" fmla="*/ 40 h 768"/>
                  <a:gd name="T48" fmla="*/ 378 w 536"/>
                  <a:gd name="T49" fmla="*/ 128 h 768"/>
                  <a:gd name="T50" fmla="*/ 424 w 536"/>
                  <a:gd name="T51" fmla="*/ 138 h 768"/>
                  <a:gd name="T52" fmla="*/ 444 w 536"/>
                  <a:gd name="T53" fmla="*/ 152 h 768"/>
                  <a:gd name="T54" fmla="*/ 430 w 536"/>
                  <a:gd name="T55" fmla="*/ 188 h 768"/>
                  <a:gd name="T56" fmla="*/ 448 w 536"/>
                  <a:gd name="T57" fmla="*/ 210 h 768"/>
                  <a:gd name="T58" fmla="*/ 520 w 536"/>
                  <a:gd name="T59" fmla="*/ 250 h 768"/>
                  <a:gd name="T60" fmla="*/ 488 w 536"/>
                  <a:gd name="T61" fmla="*/ 330 h 768"/>
                  <a:gd name="T62" fmla="*/ 450 w 536"/>
                  <a:gd name="T63" fmla="*/ 370 h 768"/>
                  <a:gd name="T64" fmla="*/ 398 w 536"/>
                  <a:gd name="T65" fmla="*/ 384 h 768"/>
                  <a:gd name="T66" fmla="*/ 350 w 536"/>
                  <a:gd name="T67" fmla="*/ 340 h 768"/>
                  <a:gd name="T68" fmla="*/ 344 w 536"/>
                  <a:gd name="T69" fmla="*/ 288 h 768"/>
                  <a:gd name="T70" fmla="*/ 310 w 536"/>
                  <a:gd name="T71" fmla="*/ 252 h 768"/>
                  <a:gd name="T72" fmla="*/ 294 w 536"/>
                  <a:gd name="T73" fmla="*/ 200 h 768"/>
                  <a:gd name="T74" fmla="*/ 258 w 536"/>
                  <a:gd name="T75" fmla="*/ 184 h 768"/>
                  <a:gd name="T76" fmla="*/ 226 w 536"/>
                  <a:gd name="T77" fmla="*/ 190 h 768"/>
                  <a:gd name="T78" fmla="*/ 194 w 536"/>
                  <a:gd name="T79" fmla="*/ 228 h 768"/>
                  <a:gd name="T80" fmla="*/ 178 w 536"/>
                  <a:gd name="T81" fmla="*/ 266 h 768"/>
                  <a:gd name="T82" fmla="*/ 172 w 536"/>
                  <a:gd name="T83" fmla="*/ 298 h 768"/>
                  <a:gd name="T84" fmla="*/ 142 w 536"/>
                  <a:gd name="T85" fmla="*/ 314 h 768"/>
                  <a:gd name="T86" fmla="*/ 142 w 536"/>
                  <a:gd name="T87" fmla="*/ 360 h 768"/>
                  <a:gd name="T88" fmla="*/ 222 w 536"/>
                  <a:gd name="T89" fmla="*/ 346 h 768"/>
                  <a:gd name="T90" fmla="*/ 252 w 536"/>
                  <a:gd name="T91" fmla="*/ 342 h 768"/>
                  <a:gd name="T92" fmla="*/ 274 w 536"/>
                  <a:gd name="T93" fmla="*/ 360 h 768"/>
                  <a:gd name="T94" fmla="*/ 300 w 536"/>
                  <a:gd name="T95" fmla="*/ 436 h 768"/>
                  <a:gd name="T96" fmla="*/ 352 w 536"/>
                  <a:gd name="T97" fmla="*/ 468 h 768"/>
                  <a:gd name="T98" fmla="*/ 354 w 536"/>
                  <a:gd name="T99" fmla="*/ 512 h 768"/>
                  <a:gd name="T100" fmla="*/ 328 w 536"/>
                  <a:gd name="T101" fmla="*/ 540 h 768"/>
                  <a:gd name="T102" fmla="*/ 266 w 536"/>
                  <a:gd name="T103" fmla="*/ 582 h 768"/>
                  <a:gd name="T104" fmla="*/ 202 w 536"/>
                  <a:gd name="T105" fmla="*/ 650 h 768"/>
                  <a:gd name="T106" fmla="*/ 180 w 536"/>
                  <a:gd name="T107" fmla="*/ 730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36" h="768">
                    <a:moveTo>
                      <a:pt x="192" y="768"/>
                    </a:moveTo>
                    <a:lnTo>
                      <a:pt x="192" y="768"/>
                    </a:lnTo>
                    <a:lnTo>
                      <a:pt x="178" y="754"/>
                    </a:lnTo>
                    <a:lnTo>
                      <a:pt x="178" y="754"/>
                    </a:lnTo>
                    <a:lnTo>
                      <a:pt x="108" y="754"/>
                    </a:lnTo>
                    <a:lnTo>
                      <a:pt x="108" y="754"/>
                    </a:lnTo>
                    <a:lnTo>
                      <a:pt x="44" y="740"/>
                    </a:lnTo>
                    <a:lnTo>
                      <a:pt x="44" y="740"/>
                    </a:lnTo>
                    <a:lnTo>
                      <a:pt x="32" y="730"/>
                    </a:lnTo>
                    <a:lnTo>
                      <a:pt x="22" y="720"/>
                    </a:lnTo>
                    <a:lnTo>
                      <a:pt x="16" y="712"/>
                    </a:lnTo>
                    <a:lnTo>
                      <a:pt x="14" y="708"/>
                    </a:lnTo>
                    <a:lnTo>
                      <a:pt x="14" y="708"/>
                    </a:lnTo>
                    <a:lnTo>
                      <a:pt x="52" y="664"/>
                    </a:lnTo>
                    <a:lnTo>
                      <a:pt x="52" y="664"/>
                    </a:lnTo>
                    <a:lnTo>
                      <a:pt x="62" y="630"/>
                    </a:lnTo>
                    <a:lnTo>
                      <a:pt x="62" y="630"/>
                    </a:lnTo>
                    <a:lnTo>
                      <a:pt x="66" y="608"/>
                    </a:lnTo>
                    <a:lnTo>
                      <a:pt x="64" y="588"/>
                    </a:lnTo>
                    <a:lnTo>
                      <a:pt x="58" y="572"/>
                    </a:lnTo>
                    <a:lnTo>
                      <a:pt x="50" y="558"/>
                    </a:lnTo>
                    <a:lnTo>
                      <a:pt x="42" y="544"/>
                    </a:lnTo>
                    <a:lnTo>
                      <a:pt x="30" y="532"/>
                    </a:lnTo>
                    <a:lnTo>
                      <a:pt x="6" y="508"/>
                    </a:lnTo>
                    <a:lnTo>
                      <a:pt x="6" y="508"/>
                    </a:lnTo>
                    <a:lnTo>
                      <a:pt x="6" y="494"/>
                    </a:lnTo>
                    <a:lnTo>
                      <a:pt x="10" y="482"/>
                    </a:lnTo>
                    <a:lnTo>
                      <a:pt x="16" y="474"/>
                    </a:lnTo>
                    <a:lnTo>
                      <a:pt x="22" y="464"/>
                    </a:lnTo>
                    <a:lnTo>
                      <a:pt x="32" y="458"/>
                    </a:lnTo>
                    <a:lnTo>
                      <a:pt x="40" y="450"/>
                    </a:lnTo>
                    <a:lnTo>
                      <a:pt x="62" y="438"/>
                    </a:lnTo>
                    <a:lnTo>
                      <a:pt x="62" y="438"/>
                    </a:lnTo>
                    <a:lnTo>
                      <a:pt x="78" y="412"/>
                    </a:lnTo>
                    <a:lnTo>
                      <a:pt x="78" y="412"/>
                    </a:lnTo>
                    <a:lnTo>
                      <a:pt x="78" y="382"/>
                    </a:lnTo>
                    <a:lnTo>
                      <a:pt x="78" y="382"/>
                    </a:lnTo>
                    <a:lnTo>
                      <a:pt x="64" y="362"/>
                    </a:lnTo>
                    <a:lnTo>
                      <a:pt x="52" y="346"/>
                    </a:lnTo>
                    <a:lnTo>
                      <a:pt x="40" y="334"/>
                    </a:lnTo>
                    <a:lnTo>
                      <a:pt x="26" y="322"/>
                    </a:lnTo>
                    <a:lnTo>
                      <a:pt x="26" y="322"/>
                    </a:lnTo>
                    <a:lnTo>
                      <a:pt x="18" y="320"/>
                    </a:lnTo>
                    <a:lnTo>
                      <a:pt x="18" y="320"/>
                    </a:lnTo>
                    <a:lnTo>
                      <a:pt x="18" y="316"/>
                    </a:lnTo>
                    <a:lnTo>
                      <a:pt x="18" y="316"/>
                    </a:lnTo>
                    <a:lnTo>
                      <a:pt x="38" y="300"/>
                    </a:lnTo>
                    <a:lnTo>
                      <a:pt x="38" y="300"/>
                    </a:lnTo>
                    <a:lnTo>
                      <a:pt x="44" y="288"/>
                    </a:lnTo>
                    <a:lnTo>
                      <a:pt x="46" y="282"/>
                    </a:lnTo>
                    <a:lnTo>
                      <a:pt x="48" y="276"/>
                    </a:lnTo>
                    <a:lnTo>
                      <a:pt x="48" y="276"/>
                    </a:lnTo>
                    <a:lnTo>
                      <a:pt x="24" y="256"/>
                    </a:lnTo>
                    <a:lnTo>
                      <a:pt x="24" y="256"/>
                    </a:lnTo>
                    <a:lnTo>
                      <a:pt x="24" y="236"/>
                    </a:lnTo>
                    <a:lnTo>
                      <a:pt x="24" y="236"/>
                    </a:lnTo>
                    <a:lnTo>
                      <a:pt x="10" y="220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164"/>
                    </a:lnTo>
                    <a:lnTo>
                      <a:pt x="0" y="164"/>
                    </a:lnTo>
                    <a:lnTo>
                      <a:pt x="16" y="146"/>
                    </a:lnTo>
                    <a:lnTo>
                      <a:pt x="16" y="146"/>
                    </a:lnTo>
                    <a:lnTo>
                      <a:pt x="22" y="144"/>
                    </a:lnTo>
                    <a:lnTo>
                      <a:pt x="28" y="142"/>
                    </a:lnTo>
                    <a:lnTo>
                      <a:pt x="34" y="140"/>
                    </a:lnTo>
                    <a:lnTo>
                      <a:pt x="34" y="140"/>
                    </a:lnTo>
                    <a:lnTo>
                      <a:pt x="34" y="94"/>
                    </a:lnTo>
                    <a:lnTo>
                      <a:pt x="34" y="94"/>
                    </a:lnTo>
                    <a:lnTo>
                      <a:pt x="44" y="84"/>
                    </a:lnTo>
                    <a:lnTo>
                      <a:pt x="50" y="80"/>
                    </a:lnTo>
                    <a:lnTo>
                      <a:pt x="58" y="78"/>
                    </a:lnTo>
                    <a:lnTo>
                      <a:pt x="58" y="78"/>
                    </a:lnTo>
                    <a:lnTo>
                      <a:pt x="64" y="82"/>
                    </a:lnTo>
                    <a:lnTo>
                      <a:pt x="70" y="88"/>
                    </a:lnTo>
                    <a:lnTo>
                      <a:pt x="76" y="98"/>
                    </a:lnTo>
                    <a:lnTo>
                      <a:pt x="78" y="104"/>
                    </a:lnTo>
                    <a:lnTo>
                      <a:pt x="80" y="112"/>
                    </a:lnTo>
                    <a:lnTo>
                      <a:pt x="80" y="112"/>
                    </a:lnTo>
                    <a:lnTo>
                      <a:pt x="72" y="118"/>
                    </a:lnTo>
                    <a:lnTo>
                      <a:pt x="68" y="124"/>
                    </a:lnTo>
                    <a:lnTo>
                      <a:pt x="68" y="130"/>
                    </a:lnTo>
                    <a:lnTo>
                      <a:pt x="70" y="136"/>
                    </a:lnTo>
                    <a:lnTo>
                      <a:pt x="76" y="142"/>
                    </a:lnTo>
                    <a:lnTo>
                      <a:pt x="82" y="150"/>
                    </a:lnTo>
                    <a:lnTo>
                      <a:pt x="98" y="164"/>
                    </a:lnTo>
                    <a:lnTo>
                      <a:pt x="98" y="164"/>
                    </a:lnTo>
                    <a:lnTo>
                      <a:pt x="108" y="164"/>
                    </a:lnTo>
                    <a:lnTo>
                      <a:pt x="108" y="164"/>
                    </a:lnTo>
                    <a:lnTo>
                      <a:pt x="124" y="154"/>
                    </a:lnTo>
                    <a:lnTo>
                      <a:pt x="124" y="154"/>
                    </a:lnTo>
                    <a:lnTo>
                      <a:pt x="124" y="148"/>
                    </a:lnTo>
                    <a:lnTo>
                      <a:pt x="128" y="142"/>
                    </a:lnTo>
                    <a:lnTo>
                      <a:pt x="132" y="138"/>
                    </a:lnTo>
                    <a:lnTo>
                      <a:pt x="136" y="134"/>
                    </a:lnTo>
                    <a:lnTo>
                      <a:pt x="148" y="126"/>
                    </a:lnTo>
                    <a:lnTo>
                      <a:pt x="162" y="120"/>
                    </a:lnTo>
                    <a:lnTo>
                      <a:pt x="162" y="120"/>
                    </a:lnTo>
                    <a:lnTo>
                      <a:pt x="170" y="110"/>
                    </a:lnTo>
                    <a:lnTo>
                      <a:pt x="180" y="106"/>
                    </a:lnTo>
                    <a:lnTo>
                      <a:pt x="190" y="104"/>
                    </a:lnTo>
                    <a:lnTo>
                      <a:pt x="202" y="102"/>
                    </a:lnTo>
                    <a:lnTo>
                      <a:pt x="228" y="100"/>
                    </a:lnTo>
                    <a:lnTo>
                      <a:pt x="240" y="98"/>
                    </a:lnTo>
                    <a:lnTo>
                      <a:pt x="252" y="92"/>
                    </a:lnTo>
                    <a:lnTo>
                      <a:pt x="252" y="92"/>
                    </a:lnTo>
                    <a:lnTo>
                      <a:pt x="250" y="40"/>
                    </a:lnTo>
                    <a:lnTo>
                      <a:pt x="250" y="40"/>
                    </a:lnTo>
                    <a:lnTo>
                      <a:pt x="258" y="30"/>
                    </a:lnTo>
                    <a:lnTo>
                      <a:pt x="266" y="22"/>
                    </a:lnTo>
                    <a:lnTo>
                      <a:pt x="288" y="8"/>
                    </a:lnTo>
                    <a:lnTo>
                      <a:pt x="288" y="8"/>
                    </a:lnTo>
                    <a:lnTo>
                      <a:pt x="296" y="2"/>
                    </a:lnTo>
                    <a:lnTo>
                      <a:pt x="304" y="0"/>
                    </a:lnTo>
                    <a:lnTo>
                      <a:pt x="310" y="0"/>
                    </a:lnTo>
                    <a:lnTo>
                      <a:pt x="314" y="4"/>
                    </a:lnTo>
                    <a:lnTo>
                      <a:pt x="318" y="10"/>
                    </a:lnTo>
                    <a:lnTo>
                      <a:pt x="322" y="18"/>
                    </a:lnTo>
                    <a:lnTo>
                      <a:pt x="332" y="40"/>
                    </a:lnTo>
                    <a:lnTo>
                      <a:pt x="332" y="40"/>
                    </a:lnTo>
                    <a:lnTo>
                      <a:pt x="370" y="100"/>
                    </a:lnTo>
                    <a:lnTo>
                      <a:pt x="370" y="100"/>
                    </a:lnTo>
                    <a:lnTo>
                      <a:pt x="372" y="112"/>
                    </a:lnTo>
                    <a:lnTo>
                      <a:pt x="374" y="122"/>
                    </a:lnTo>
                    <a:lnTo>
                      <a:pt x="378" y="128"/>
                    </a:lnTo>
                    <a:lnTo>
                      <a:pt x="382" y="132"/>
                    </a:lnTo>
                    <a:lnTo>
                      <a:pt x="388" y="136"/>
                    </a:lnTo>
                    <a:lnTo>
                      <a:pt x="398" y="140"/>
                    </a:lnTo>
                    <a:lnTo>
                      <a:pt x="398" y="140"/>
                    </a:lnTo>
                    <a:lnTo>
                      <a:pt x="424" y="138"/>
                    </a:lnTo>
                    <a:lnTo>
                      <a:pt x="442" y="138"/>
                    </a:lnTo>
                    <a:lnTo>
                      <a:pt x="458" y="140"/>
                    </a:lnTo>
                    <a:lnTo>
                      <a:pt x="458" y="140"/>
                    </a:lnTo>
                    <a:lnTo>
                      <a:pt x="450" y="146"/>
                    </a:lnTo>
                    <a:lnTo>
                      <a:pt x="444" y="152"/>
                    </a:lnTo>
                    <a:lnTo>
                      <a:pt x="436" y="158"/>
                    </a:lnTo>
                    <a:lnTo>
                      <a:pt x="430" y="166"/>
                    </a:lnTo>
                    <a:lnTo>
                      <a:pt x="430" y="166"/>
                    </a:lnTo>
                    <a:lnTo>
                      <a:pt x="430" y="178"/>
                    </a:lnTo>
                    <a:lnTo>
                      <a:pt x="430" y="188"/>
                    </a:lnTo>
                    <a:lnTo>
                      <a:pt x="432" y="192"/>
                    </a:lnTo>
                    <a:lnTo>
                      <a:pt x="436" y="198"/>
                    </a:lnTo>
                    <a:lnTo>
                      <a:pt x="440" y="204"/>
                    </a:lnTo>
                    <a:lnTo>
                      <a:pt x="448" y="210"/>
                    </a:lnTo>
                    <a:lnTo>
                      <a:pt x="448" y="210"/>
                    </a:lnTo>
                    <a:lnTo>
                      <a:pt x="458" y="212"/>
                    </a:lnTo>
                    <a:lnTo>
                      <a:pt x="466" y="216"/>
                    </a:lnTo>
                    <a:lnTo>
                      <a:pt x="482" y="226"/>
                    </a:lnTo>
                    <a:lnTo>
                      <a:pt x="500" y="238"/>
                    </a:lnTo>
                    <a:lnTo>
                      <a:pt x="520" y="250"/>
                    </a:lnTo>
                    <a:lnTo>
                      <a:pt x="520" y="250"/>
                    </a:lnTo>
                    <a:lnTo>
                      <a:pt x="536" y="264"/>
                    </a:lnTo>
                    <a:lnTo>
                      <a:pt x="536" y="264"/>
                    </a:lnTo>
                    <a:lnTo>
                      <a:pt x="488" y="330"/>
                    </a:lnTo>
                    <a:lnTo>
                      <a:pt x="488" y="330"/>
                    </a:lnTo>
                    <a:lnTo>
                      <a:pt x="486" y="336"/>
                    </a:lnTo>
                    <a:lnTo>
                      <a:pt x="482" y="344"/>
                    </a:lnTo>
                    <a:lnTo>
                      <a:pt x="476" y="352"/>
                    </a:lnTo>
                    <a:lnTo>
                      <a:pt x="468" y="358"/>
                    </a:lnTo>
                    <a:lnTo>
                      <a:pt x="450" y="370"/>
                    </a:lnTo>
                    <a:lnTo>
                      <a:pt x="436" y="376"/>
                    </a:lnTo>
                    <a:lnTo>
                      <a:pt x="436" y="376"/>
                    </a:lnTo>
                    <a:lnTo>
                      <a:pt x="416" y="380"/>
                    </a:lnTo>
                    <a:lnTo>
                      <a:pt x="398" y="384"/>
                    </a:lnTo>
                    <a:lnTo>
                      <a:pt x="398" y="384"/>
                    </a:lnTo>
                    <a:lnTo>
                      <a:pt x="382" y="372"/>
                    </a:lnTo>
                    <a:lnTo>
                      <a:pt x="370" y="360"/>
                    </a:lnTo>
                    <a:lnTo>
                      <a:pt x="360" y="348"/>
                    </a:lnTo>
                    <a:lnTo>
                      <a:pt x="350" y="340"/>
                    </a:lnTo>
                    <a:lnTo>
                      <a:pt x="350" y="340"/>
                    </a:lnTo>
                    <a:lnTo>
                      <a:pt x="346" y="332"/>
                    </a:lnTo>
                    <a:lnTo>
                      <a:pt x="346" y="324"/>
                    </a:lnTo>
                    <a:lnTo>
                      <a:pt x="346" y="308"/>
                    </a:lnTo>
                    <a:lnTo>
                      <a:pt x="344" y="294"/>
                    </a:lnTo>
                    <a:lnTo>
                      <a:pt x="344" y="288"/>
                    </a:lnTo>
                    <a:lnTo>
                      <a:pt x="342" y="284"/>
                    </a:lnTo>
                    <a:lnTo>
                      <a:pt x="342" y="284"/>
                    </a:lnTo>
                    <a:lnTo>
                      <a:pt x="310" y="272"/>
                    </a:lnTo>
                    <a:lnTo>
                      <a:pt x="310" y="272"/>
                    </a:lnTo>
                    <a:lnTo>
                      <a:pt x="310" y="252"/>
                    </a:lnTo>
                    <a:lnTo>
                      <a:pt x="312" y="232"/>
                    </a:lnTo>
                    <a:lnTo>
                      <a:pt x="314" y="214"/>
                    </a:lnTo>
                    <a:lnTo>
                      <a:pt x="314" y="202"/>
                    </a:lnTo>
                    <a:lnTo>
                      <a:pt x="314" y="202"/>
                    </a:lnTo>
                    <a:lnTo>
                      <a:pt x="294" y="200"/>
                    </a:lnTo>
                    <a:lnTo>
                      <a:pt x="278" y="198"/>
                    </a:lnTo>
                    <a:lnTo>
                      <a:pt x="270" y="196"/>
                    </a:lnTo>
                    <a:lnTo>
                      <a:pt x="264" y="192"/>
                    </a:lnTo>
                    <a:lnTo>
                      <a:pt x="260" y="188"/>
                    </a:lnTo>
                    <a:lnTo>
                      <a:pt x="258" y="184"/>
                    </a:lnTo>
                    <a:lnTo>
                      <a:pt x="258" y="184"/>
                    </a:lnTo>
                    <a:lnTo>
                      <a:pt x="238" y="184"/>
                    </a:lnTo>
                    <a:lnTo>
                      <a:pt x="232" y="184"/>
                    </a:lnTo>
                    <a:lnTo>
                      <a:pt x="228" y="186"/>
                    </a:lnTo>
                    <a:lnTo>
                      <a:pt x="226" y="190"/>
                    </a:lnTo>
                    <a:lnTo>
                      <a:pt x="224" y="196"/>
                    </a:lnTo>
                    <a:lnTo>
                      <a:pt x="220" y="214"/>
                    </a:lnTo>
                    <a:lnTo>
                      <a:pt x="220" y="214"/>
                    </a:lnTo>
                    <a:lnTo>
                      <a:pt x="206" y="220"/>
                    </a:lnTo>
                    <a:lnTo>
                      <a:pt x="194" y="228"/>
                    </a:lnTo>
                    <a:lnTo>
                      <a:pt x="172" y="244"/>
                    </a:lnTo>
                    <a:lnTo>
                      <a:pt x="172" y="244"/>
                    </a:lnTo>
                    <a:lnTo>
                      <a:pt x="172" y="250"/>
                    </a:lnTo>
                    <a:lnTo>
                      <a:pt x="174" y="258"/>
                    </a:lnTo>
                    <a:lnTo>
                      <a:pt x="178" y="266"/>
                    </a:lnTo>
                    <a:lnTo>
                      <a:pt x="184" y="278"/>
                    </a:lnTo>
                    <a:lnTo>
                      <a:pt x="184" y="278"/>
                    </a:lnTo>
                    <a:lnTo>
                      <a:pt x="182" y="286"/>
                    </a:lnTo>
                    <a:lnTo>
                      <a:pt x="176" y="292"/>
                    </a:lnTo>
                    <a:lnTo>
                      <a:pt x="172" y="298"/>
                    </a:lnTo>
                    <a:lnTo>
                      <a:pt x="164" y="300"/>
                    </a:lnTo>
                    <a:lnTo>
                      <a:pt x="152" y="306"/>
                    </a:lnTo>
                    <a:lnTo>
                      <a:pt x="146" y="310"/>
                    </a:lnTo>
                    <a:lnTo>
                      <a:pt x="142" y="314"/>
                    </a:lnTo>
                    <a:lnTo>
                      <a:pt x="142" y="314"/>
                    </a:lnTo>
                    <a:lnTo>
                      <a:pt x="142" y="326"/>
                    </a:lnTo>
                    <a:lnTo>
                      <a:pt x="140" y="338"/>
                    </a:lnTo>
                    <a:lnTo>
                      <a:pt x="138" y="350"/>
                    </a:lnTo>
                    <a:lnTo>
                      <a:pt x="140" y="356"/>
                    </a:lnTo>
                    <a:lnTo>
                      <a:pt x="142" y="360"/>
                    </a:lnTo>
                    <a:lnTo>
                      <a:pt x="142" y="360"/>
                    </a:lnTo>
                    <a:lnTo>
                      <a:pt x="206" y="360"/>
                    </a:lnTo>
                    <a:lnTo>
                      <a:pt x="206" y="360"/>
                    </a:lnTo>
                    <a:lnTo>
                      <a:pt x="214" y="352"/>
                    </a:lnTo>
                    <a:lnTo>
                      <a:pt x="222" y="346"/>
                    </a:lnTo>
                    <a:lnTo>
                      <a:pt x="228" y="342"/>
                    </a:lnTo>
                    <a:lnTo>
                      <a:pt x="234" y="342"/>
                    </a:lnTo>
                    <a:lnTo>
                      <a:pt x="242" y="340"/>
                    </a:lnTo>
                    <a:lnTo>
                      <a:pt x="252" y="342"/>
                    </a:lnTo>
                    <a:lnTo>
                      <a:pt x="252" y="342"/>
                    </a:lnTo>
                    <a:lnTo>
                      <a:pt x="256" y="348"/>
                    </a:lnTo>
                    <a:lnTo>
                      <a:pt x="260" y="350"/>
                    </a:lnTo>
                    <a:lnTo>
                      <a:pt x="266" y="356"/>
                    </a:lnTo>
                    <a:lnTo>
                      <a:pt x="274" y="360"/>
                    </a:lnTo>
                    <a:lnTo>
                      <a:pt x="274" y="360"/>
                    </a:lnTo>
                    <a:lnTo>
                      <a:pt x="282" y="378"/>
                    </a:lnTo>
                    <a:lnTo>
                      <a:pt x="282" y="378"/>
                    </a:lnTo>
                    <a:lnTo>
                      <a:pt x="290" y="422"/>
                    </a:lnTo>
                    <a:lnTo>
                      <a:pt x="290" y="422"/>
                    </a:lnTo>
                    <a:lnTo>
                      <a:pt x="300" y="436"/>
                    </a:lnTo>
                    <a:lnTo>
                      <a:pt x="314" y="448"/>
                    </a:lnTo>
                    <a:lnTo>
                      <a:pt x="330" y="460"/>
                    </a:lnTo>
                    <a:lnTo>
                      <a:pt x="340" y="464"/>
                    </a:lnTo>
                    <a:lnTo>
                      <a:pt x="352" y="468"/>
                    </a:lnTo>
                    <a:lnTo>
                      <a:pt x="352" y="468"/>
                    </a:lnTo>
                    <a:lnTo>
                      <a:pt x="372" y="502"/>
                    </a:lnTo>
                    <a:lnTo>
                      <a:pt x="372" y="502"/>
                    </a:lnTo>
                    <a:lnTo>
                      <a:pt x="368" y="502"/>
                    </a:lnTo>
                    <a:lnTo>
                      <a:pt x="362" y="504"/>
                    </a:lnTo>
                    <a:lnTo>
                      <a:pt x="354" y="512"/>
                    </a:lnTo>
                    <a:lnTo>
                      <a:pt x="346" y="520"/>
                    </a:lnTo>
                    <a:lnTo>
                      <a:pt x="340" y="526"/>
                    </a:lnTo>
                    <a:lnTo>
                      <a:pt x="340" y="526"/>
                    </a:lnTo>
                    <a:lnTo>
                      <a:pt x="336" y="534"/>
                    </a:lnTo>
                    <a:lnTo>
                      <a:pt x="328" y="540"/>
                    </a:lnTo>
                    <a:lnTo>
                      <a:pt x="312" y="554"/>
                    </a:lnTo>
                    <a:lnTo>
                      <a:pt x="296" y="564"/>
                    </a:lnTo>
                    <a:lnTo>
                      <a:pt x="280" y="570"/>
                    </a:lnTo>
                    <a:lnTo>
                      <a:pt x="280" y="570"/>
                    </a:lnTo>
                    <a:lnTo>
                      <a:pt x="266" y="582"/>
                    </a:lnTo>
                    <a:lnTo>
                      <a:pt x="254" y="592"/>
                    </a:lnTo>
                    <a:lnTo>
                      <a:pt x="244" y="606"/>
                    </a:lnTo>
                    <a:lnTo>
                      <a:pt x="234" y="620"/>
                    </a:lnTo>
                    <a:lnTo>
                      <a:pt x="234" y="620"/>
                    </a:lnTo>
                    <a:lnTo>
                      <a:pt x="202" y="650"/>
                    </a:lnTo>
                    <a:lnTo>
                      <a:pt x="190" y="662"/>
                    </a:lnTo>
                    <a:lnTo>
                      <a:pt x="182" y="676"/>
                    </a:lnTo>
                    <a:lnTo>
                      <a:pt x="176" y="690"/>
                    </a:lnTo>
                    <a:lnTo>
                      <a:pt x="176" y="708"/>
                    </a:lnTo>
                    <a:lnTo>
                      <a:pt x="180" y="730"/>
                    </a:lnTo>
                    <a:lnTo>
                      <a:pt x="190" y="756"/>
                    </a:lnTo>
                    <a:lnTo>
                      <a:pt x="190" y="756"/>
                    </a:lnTo>
                    <a:lnTo>
                      <a:pt x="192" y="768"/>
                    </a:lnTo>
                    <a:lnTo>
                      <a:pt x="192" y="76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46" name="Freeform 32"/>
              <p:cNvSpPr/>
              <p:nvPr/>
            </p:nvSpPr>
            <p:spPr bwMode="auto">
              <a:xfrm>
                <a:off x="350" y="652"/>
                <a:ext cx="1980" cy="1516"/>
              </a:xfrm>
              <a:custGeom>
                <a:avLst/>
                <a:gdLst>
                  <a:gd name="T0" fmla="*/ 1348 w 1980"/>
                  <a:gd name="T1" fmla="*/ 1486 h 1516"/>
                  <a:gd name="T2" fmla="*/ 1296 w 1980"/>
                  <a:gd name="T3" fmla="*/ 1480 h 1516"/>
                  <a:gd name="T4" fmla="*/ 1206 w 1980"/>
                  <a:gd name="T5" fmla="*/ 1418 h 1516"/>
                  <a:gd name="T6" fmla="*/ 1068 w 1980"/>
                  <a:gd name="T7" fmla="*/ 1416 h 1516"/>
                  <a:gd name="T8" fmla="*/ 938 w 1980"/>
                  <a:gd name="T9" fmla="*/ 1464 h 1516"/>
                  <a:gd name="T10" fmla="*/ 842 w 1980"/>
                  <a:gd name="T11" fmla="*/ 1464 h 1516"/>
                  <a:gd name="T12" fmla="*/ 720 w 1980"/>
                  <a:gd name="T13" fmla="*/ 1458 h 1516"/>
                  <a:gd name="T14" fmla="*/ 664 w 1980"/>
                  <a:gd name="T15" fmla="*/ 1408 h 1516"/>
                  <a:gd name="T16" fmla="*/ 580 w 1980"/>
                  <a:gd name="T17" fmla="*/ 1446 h 1516"/>
                  <a:gd name="T18" fmla="*/ 528 w 1980"/>
                  <a:gd name="T19" fmla="*/ 1412 h 1516"/>
                  <a:gd name="T20" fmla="*/ 420 w 1980"/>
                  <a:gd name="T21" fmla="*/ 1446 h 1516"/>
                  <a:gd name="T22" fmla="*/ 332 w 1980"/>
                  <a:gd name="T23" fmla="*/ 1490 h 1516"/>
                  <a:gd name="T24" fmla="*/ 278 w 1980"/>
                  <a:gd name="T25" fmla="*/ 1444 h 1516"/>
                  <a:gd name="T26" fmla="*/ 256 w 1980"/>
                  <a:gd name="T27" fmla="*/ 1350 h 1516"/>
                  <a:gd name="T28" fmla="*/ 190 w 1980"/>
                  <a:gd name="T29" fmla="*/ 1318 h 1516"/>
                  <a:gd name="T30" fmla="*/ 112 w 1980"/>
                  <a:gd name="T31" fmla="*/ 1224 h 1516"/>
                  <a:gd name="T32" fmla="*/ 98 w 1980"/>
                  <a:gd name="T33" fmla="*/ 1128 h 1516"/>
                  <a:gd name="T34" fmla="*/ 36 w 1980"/>
                  <a:gd name="T35" fmla="*/ 1054 h 1516"/>
                  <a:gd name="T36" fmla="*/ 86 w 1980"/>
                  <a:gd name="T37" fmla="*/ 920 h 1516"/>
                  <a:gd name="T38" fmla="*/ 20 w 1980"/>
                  <a:gd name="T39" fmla="*/ 884 h 1516"/>
                  <a:gd name="T40" fmla="*/ 0 w 1980"/>
                  <a:gd name="T41" fmla="*/ 864 h 1516"/>
                  <a:gd name="T42" fmla="*/ 8 w 1980"/>
                  <a:gd name="T43" fmla="*/ 798 h 1516"/>
                  <a:gd name="T44" fmla="*/ 106 w 1980"/>
                  <a:gd name="T45" fmla="*/ 726 h 1516"/>
                  <a:gd name="T46" fmla="*/ 236 w 1980"/>
                  <a:gd name="T47" fmla="*/ 732 h 1516"/>
                  <a:gd name="T48" fmla="*/ 308 w 1980"/>
                  <a:gd name="T49" fmla="*/ 746 h 1516"/>
                  <a:gd name="T50" fmla="*/ 418 w 1980"/>
                  <a:gd name="T51" fmla="*/ 684 h 1516"/>
                  <a:gd name="T52" fmla="*/ 510 w 1980"/>
                  <a:gd name="T53" fmla="*/ 688 h 1516"/>
                  <a:gd name="T54" fmla="*/ 638 w 1980"/>
                  <a:gd name="T55" fmla="*/ 620 h 1516"/>
                  <a:gd name="T56" fmla="*/ 708 w 1980"/>
                  <a:gd name="T57" fmla="*/ 536 h 1516"/>
                  <a:gd name="T58" fmla="*/ 728 w 1980"/>
                  <a:gd name="T59" fmla="*/ 392 h 1516"/>
                  <a:gd name="T60" fmla="*/ 772 w 1980"/>
                  <a:gd name="T61" fmla="*/ 326 h 1516"/>
                  <a:gd name="T62" fmla="*/ 904 w 1980"/>
                  <a:gd name="T63" fmla="*/ 356 h 1516"/>
                  <a:gd name="T64" fmla="*/ 926 w 1980"/>
                  <a:gd name="T65" fmla="*/ 302 h 1516"/>
                  <a:gd name="T66" fmla="*/ 1008 w 1980"/>
                  <a:gd name="T67" fmla="*/ 172 h 1516"/>
                  <a:gd name="T68" fmla="*/ 1092 w 1980"/>
                  <a:gd name="T69" fmla="*/ 186 h 1516"/>
                  <a:gd name="T70" fmla="*/ 1196 w 1980"/>
                  <a:gd name="T71" fmla="*/ 202 h 1516"/>
                  <a:gd name="T72" fmla="*/ 1246 w 1980"/>
                  <a:gd name="T73" fmla="*/ 76 h 1516"/>
                  <a:gd name="T74" fmla="*/ 1352 w 1980"/>
                  <a:gd name="T75" fmla="*/ 36 h 1516"/>
                  <a:gd name="T76" fmla="*/ 1426 w 1980"/>
                  <a:gd name="T77" fmla="*/ 22 h 1516"/>
                  <a:gd name="T78" fmla="*/ 1568 w 1980"/>
                  <a:gd name="T79" fmla="*/ 164 h 1516"/>
                  <a:gd name="T80" fmla="*/ 1612 w 1980"/>
                  <a:gd name="T81" fmla="*/ 320 h 1516"/>
                  <a:gd name="T82" fmla="*/ 1568 w 1980"/>
                  <a:gd name="T83" fmla="*/ 390 h 1516"/>
                  <a:gd name="T84" fmla="*/ 1614 w 1980"/>
                  <a:gd name="T85" fmla="*/ 488 h 1516"/>
                  <a:gd name="T86" fmla="*/ 1778 w 1980"/>
                  <a:gd name="T87" fmla="*/ 526 h 1516"/>
                  <a:gd name="T88" fmla="*/ 1918 w 1980"/>
                  <a:gd name="T89" fmla="*/ 628 h 1516"/>
                  <a:gd name="T90" fmla="*/ 1974 w 1980"/>
                  <a:gd name="T91" fmla="*/ 736 h 1516"/>
                  <a:gd name="T92" fmla="*/ 1952 w 1980"/>
                  <a:gd name="T93" fmla="*/ 832 h 1516"/>
                  <a:gd name="T94" fmla="*/ 1878 w 1980"/>
                  <a:gd name="T95" fmla="*/ 908 h 1516"/>
                  <a:gd name="T96" fmla="*/ 1774 w 1980"/>
                  <a:gd name="T97" fmla="*/ 980 h 1516"/>
                  <a:gd name="T98" fmla="*/ 1672 w 1980"/>
                  <a:gd name="T99" fmla="*/ 1034 h 1516"/>
                  <a:gd name="T100" fmla="*/ 1646 w 1980"/>
                  <a:gd name="T101" fmla="*/ 1106 h 1516"/>
                  <a:gd name="T102" fmla="*/ 1580 w 1980"/>
                  <a:gd name="T103" fmla="*/ 1194 h 1516"/>
                  <a:gd name="T104" fmla="*/ 1396 w 1980"/>
                  <a:gd name="T105" fmla="*/ 1236 h 1516"/>
                  <a:gd name="T106" fmla="*/ 1404 w 1980"/>
                  <a:gd name="T107" fmla="*/ 1294 h 1516"/>
                  <a:gd name="T108" fmla="*/ 1474 w 1980"/>
                  <a:gd name="T109" fmla="*/ 1370 h 1516"/>
                  <a:gd name="T110" fmla="*/ 1434 w 1980"/>
                  <a:gd name="T111" fmla="*/ 1426 h 1516"/>
                  <a:gd name="T112" fmla="*/ 1450 w 1980"/>
                  <a:gd name="T113" fmla="*/ 1504 h 1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980" h="1516">
                    <a:moveTo>
                      <a:pt x="1416" y="1516"/>
                    </a:moveTo>
                    <a:lnTo>
                      <a:pt x="1416" y="1516"/>
                    </a:lnTo>
                    <a:lnTo>
                      <a:pt x="1402" y="1508"/>
                    </a:lnTo>
                    <a:lnTo>
                      <a:pt x="1402" y="1508"/>
                    </a:lnTo>
                    <a:lnTo>
                      <a:pt x="1378" y="1484"/>
                    </a:lnTo>
                    <a:lnTo>
                      <a:pt x="1378" y="1484"/>
                    </a:lnTo>
                    <a:lnTo>
                      <a:pt x="1362" y="1484"/>
                    </a:lnTo>
                    <a:lnTo>
                      <a:pt x="1352" y="1484"/>
                    </a:lnTo>
                    <a:lnTo>
                      <a:pt x="1348" y="1486"/>
                    </a:lnTo>
                    <a:lnTo>
                      <a:pt x="1346" y="1488"/>
                    </a:lnTo>
                    <a:lnTo>
                      <a:pt x="1340" y="1502"/>
                    </a:lnTo>
                    <a:lnTo>
                      <a:pt x="1340" y="1502"/>
                    </a:lnTo>
                    <a:lnTo>
                      <a:pt x="1330" y="1498"/>
                    </a:lnTo>
                    <a:lnTo>
                      <a:pt x="1330" y="1498"/>
                    </a:lnTo>
                    <a:lnTo>
                      <a:pt x="1304" y="1500"/>
                    </a:lnTo>
                    <a:lnTo>
                      <a:pt x="1304" y="1500"/>
                    </a:lnTo>
                    <a:lnTo>
                      <a:pt x="1298" y="1490"/>
                    </a:lnTo>
                    <a:lnTo>
                      <a:pt x="1296" y="1480"/>
                    </a:lnTo>
                    <a:lnTo>
                      <a:pt x="1294" y="1466"/>
                    </a:lnTo>
                    <a:lnTo>
                      <a:pt x="1294" y="1466"/>
                    </a:lnTo>
                    <a:lnTo>
                      <a:pt x="1276" y="1458"/>
                    </a:lnTo>
                    <a:lnTo>
                      <a:pt x="1276" y="1458"/>
                    </a:lnTo>
                    <a:lnTo>
                      <a:pt x="1252" y="1438"/>
                    </a:lnTo>
                    <a:lnTo>
                      <a:pt x="1242" y="1430"/>
                    </a:lnTo>
                    <a:lnTo>
                      <a:pt x="1230" y="1424"/>
                    </a:lnTo>
                    <a:lnTo>
                      <a:pt x="1218" y="1420"/>
                    </a:lnTo>
                    <a:lnTo>
                      <a:pt x="1206" y="1418"/>
                    </a:lnTo>
                    <a:lnTo>
                      <a:pt x="1194" y="1418"/>
                    </a:lnTo>
                    <a:lnTo>
                      <a:pt x="1180" y="1422"/>
                    </a:lnTo>
                    <a:lnTo>
                      <a:pt x="1180" y="1422"/>
                    </a:lnTo>
                    <a:lnTo>
                      <a:pt x="1142" y="1428"/>
                    </a:lnTo>
                    <a:lnTo>
                      <a:pt x="1122" y="1428"/>
                    </a:lnTo>
                    <a:lnTo>
                      <a:pt x="1104" y="1428"/>
                    </a:lnTo>
                    <a:lnTo>
                      <a:pt x="1104" y="1428"/>
                    </a:lnTo>
                    <a:lnTo>
                      <a:pt x="1068" y="1416"/>
                    </a:lnTo>
                    <a:lnTo>
                      <a:pt x="1068" y="1416"/>
                    </a:lnTo>
                    <a:lnTo>
                      <a:pt x="1038" y="1416"/>
                    </a:lnTo>
                    <a:lnTo>
                      <a:pt x="1038" y="1416"/>
                    </a:lnTo>
                    <a:lnTo>
                      <a:pt x="1018" y="1426"/>
                    </a:lnTo>
                    <a:lnTo>
                      <a:pt x="1000" y="1436"/>
                    </a:lnTo>
                    <a:lnTo>
                      <a:pt x="984" y="1450"/>
                    </a:lnTo>
                    <a:lnTo>
                      <a:pt x="978" y="1458"/>
                    </a:lnTo>
                    <a:lnTo>
                      <a:pt x="972" y="1466"/>
                    </a:lnTo>
                    <a:lnTo>
                      <a:pt x="972" y="1466"/>
                    </a:lnTo>
                    <a:lnTo>
                      <a:pt x="938" y="1464"/>
                    </a:lnTo>
                    <a:lnTo>
                      <a:pt x="938" y="1464"/>
                    </a:lnTo>
                    <a:lnTo>
                      <a:pt x="906" y="1450"/>
                    </a:lnTo>
                    <a:lnTo>
                      <a:pt x="906" y="1450"/>
                    </a:lnTo>
                    <a:lnTo>
                      <a:pt x="884" y="1450"/>
                    </a:lnTo>
                    <a:lnTo>
                      <a:pt x="876" y="1452"/>
                    </a:lnTo>
                    <a:lnTo>
                      <a:pt x="870" y="1458"/>
                    </a:lnTo>
                    <a:lnTo>
                      <a:pt x="870" y="1458"/>
                    </a:lnTo>
                    <a:lnTo>
                      <a:pt x="842" y="1464"/>
                    </a:lnTo>
                    <a:lnTo>
                      <a:pt x="842" y="1464"/>
                    </a:lnTo>
                    <a:lnTo>
                      <a:pt x="826" y="1466"/>
                    </a:lnTo>
                    <a:lnTo>
                      <a:pt x="814" y="1470"/>
                    </a:lnTo>
                    <a:lnTo>
                      <a:pt x="802" y="1476"/>
                    </a:lnTo>
                    <a:lnTo>
                      <a:pt x="788" y="1480"/>
                    </a:lnTo>
                    <a:lnTo>
                      <a:pt x="788" y="1480"/>
                    </a:lnTo>
                    <a:lnTo>
                      <a:pt x="776" y="1480"/>
                    </a:lnTo>
                    <a:lnTo>
                      <a:pt x="764" y="1476"/>
                    </a:lnTo>
                    <a:lnTo>
                      <a:pt x="740" y="1468"/>
                    </a:lnTo>
                    <a:lnTo>
                      <a:pt x="720" y="1458"/>
                    </a:lnTo>
                    <a:lnTo>
                      <a:pt x="708" y="1448"/>
                    </a:lnTo>
                    <a:lnTo>
                      <a:pt x="708" y="1448"/>
                    </a:lnTo>
                    <a:lnTo>
                      <a:pt x="706" y="1428"/>
                    </a:lnTo>
                    <a:lnTo>
                      <a:pt x="704" y="1424"/>
                    </a:lnTo>
                    <a:lnTo>
                      <a:pt x="702" y="1420"/>
                    </a:lnTo>
                    <a:lnTo>
                      <a:pt x="694" y="1414"/>
                    </a:lnTo>
                    <a:lnTo>
                      <a:pt x="684" y="1406"/>
                    </a:lnTo>
                    <a:lnTo>
                      <a:pt x="684" y="1406"/>
                    </a:lnTo>
                    <a:lnTo>
                      <a:pt x="664" y="1408"/>
                    </a:lnTo>
                    <a:lnTo>
                      <a:pt x="658" y="1408"/>
                    </a:lnTo>
                    <a:lnTo>
                      <a:pt x="654" y="1410"/>
                    </a:lnTo>
                    <a:lnTo>
                      <a:pt x="646" y="1418"/>
                    </a:lnTo>
                    <a:lnTo>
                      <a:pt x="634" y="1434"/>
                    </a:lnTo>
                    <a:lnTo>
                      <a:pt x="634" y="1434"/>
                    </a:lnTo>
                    <a:lnTo>
                      <a:pt x="618" y="1438"/>
                    </a:lnTo>
                    <a:lnTo>
                      <a:pt x="602" y="1440"/>
                    </a:lnTo>
                    <a:lnTo>
                      <a:pt x="586" y="1442"/>
                    </a:lnTo>
                    <a:lnTo>
                      <a:pt x="580" y="1446"/>
                    </a:lnTo>
                    <a:lnTo>
                      <a:pt x="572" y="1448"/>
                    </a:lnTo>
                    <a:lnTo>
                      <a:pt x="572" y="1448"/>
                    </a:lnTo>
                    <a:lnTo>
                      <a:pt x="566" y="1448"/>
                    </a:lnTo>
                    <a:lnTo>
                      <a:pt x="566" y="1448"/>
                    </a:lnTo>
                    <a:lnTo>
                      <a:pt x="562" y="1438"/>
                    </a:lnTo>
                    <a:lnTo>
                      <a:pt x="562" y="1438"/>
                    </a:lnTo>
                    <a:lnTo>
                      <a:pt x="550" y="1428"/>
                    </a:lnTo>
                    <a:lnTo>
                      <a:pt x="540" y="1420"/>
                    </a:lnTo>
                    <a:lnTo>
                      <a:pt x="528" y="1412"/>
                    </a:lnTo>
                    <a:lnTo>
                      <a:pt x="516" y="1406"/>
                    </a:lnTo>
                    <a:lnTo>
                      <a:pt x="504" y="1400"/>
                    </a:lnTo>
                    <a:lnTo>
                      <a:pt x="492" y="1398"/>
                    </a:lnTo>
                    <a:lnTo>
                      <a:pt x="482" y="1396"/>
                    </a:lnTo>
                    <a:lnTo>
                      <a:pt x="470" y="1398"/>
                    </a:lnTo>
                    <a:lnTo>
                      <a:pt x="470" y="1398"/>
                    </a:lnTo>
                    <a:lnTo>
                      <a:pt x="448" y="1414"/>
                    </a:lnTo>
                    <a:lnTo>
                      <a:pt x="432" y="1428"/>
                    </a:lnTo>
                    <a:lnTo>
                      <a:pt x="420" y="1446"/>
                    </a:lnTo>
                    <a:lnTo>
                      <a:pt x="408" y="1468"/>
                    </a:lnTo>
                    <a:lnTo>
                      <a:pt x="408" y="1468"/>
                    </a:lnTo>
                    <a:lnTo>
                      <a:pt x="398" y="1480"/>
                    </a:lnTo>
                    <a:lnTo>
                      <a:pt x="388" y="1488"/>
                    </a:lnTo>
                    <a:lnTo>
                      <a:pt x="376" y="1494"/>
                    </a:lnTo>
                    <a:lnTo>
                      <a:pt x="362" y="1498"/>
                    </a:lnTo>
                    <a:lnTo>
                      <a:pt x="362" y="1498"/>
                    </a:lnTo>
                    <a:lnTo>
                      <a:pt x="332" y="1490"/>
                    </a:lnTo>
                    <a:lnTo>
                      <a:pt x="332" y="1490"/>
                    </a:lnTo>
                    <a:lnTo>
                      <a:pt x="322" y="1484"/>
                    </a:lnTo>
                    <a:lnTo>
                      <a:pt x="318" y="1482"/>
                    </a:lnTo>
                    <a:lnTo>
                      <a:pt x="312" y="1482"/>
                    </a:lnTo>
                    <a:lnTo>
                      <a:pt x="312" y="1482"/>
                    </a:lnTo>
                    <a:lnTo>
                      <a:pt x="308" y="1472"/>
                    </a:lnTo>
                    <a:lnTo>
                      <a:pt x="304" y="1464"/>
                    </a:lnTo>
                    <a:lnTo>
                      <a:pt x="298" y="1456"/>
                    </a:lnTo>
                    <a:lnTo>
                      <a:pt x="292" y="1452"/>
                    </a:lnTo>
                    <a:lnTo>
                      <a:pt x="278" y="1444"/>
                    </a:lnTo>
                    <a:lnTo>
                      <a:pt x="264" y="1438"/>
                    </a:lnTo>
                    <a:lnTo>
                      <a:pt x="264" y="1438"/>
                    </a:lnTo>
                    <a:lnTo>
                      <a:pt x="252" y="1420"/>
                    </a:lnTo>
                    <a:lnTo>
                      <a:pt x="252" y="1420"/>
                    </a:lnTo>
                    <a:lnTo>
                      <a:pt x="252" y="1378"/>
                    </a:lnTo>
                    <a:lnTo>
                      <a:pt x="252" y="1378"/>
                    </a:lnTo>
                    <a:lnTo>
                      <a:pt x="256" y="1372"/>
                    </a:lnTo>
                    <a:lnTo>
                      <a:pt x="256" y="1364"/>
                    </a:lnTo>
                    <a:lnTo>
                      <a:pt x="256" y="1350"/>
                    </a:lnTo>
                    <a:lnTo>
                      <a:pt x="256" y="1350"/>
                    </a:lnTo>
                    <a:lnTo>
                      <a:pt x="250" y="1340"/>
                    </a:lnTo>
                    <a:lnTo>
                      <a:pt x="244" y="1332"/>
                    </a:lnTo>
                    <a:lnTo>
                      <a:pt x="234" y="1326"/>
                    </a:lnTo>
                    <a:lnTo>
                      <a:pt x="226" y="1324"/>
                    </a:lnTo>
                    <a:lnTo>
                      <a:pt x="206" y="1322"/>
                    </a:lnTo>
                    <a:lnTo>
                      <a:pt x="198" y="1320"/>
                    </a:lnTo>
                    <a:lnTo>
                      <a:pt x="190" y="1318"/>
                    </a:lnTo>
                    <a:lnTo>
                      <a:pt x="190" y="1318"/>
                    </a:lnTo>
                    <a:lnTo>
                      <a:pt x="174" y="1302"/>
                    </a:lnTo>
                    <a:lnTo>
                      <a:pt x="174" y="1302"/>
                    </a:lnTo>
                    <a:lnTo>
                      <a:pt x="150" y="1258"/>
                    </a:lnTo>
                    <a:lnTo>
                      <a:pt x="150" y="1258"/>
                    </a:lnTo>
                    <a:lnTo>
                      <a:pt x="114" y="1250"/>
                    </a:lnTo>
                    <a:lnTo>
                      <a:pt x="114" y="1250"/>
                    </a:lnTo>
                    <a:lnTo>
                      <a:pt x="112" y="1242"/>
                    </a:lnTo>
                    <a:lnTo>
                      <a:pt x="112" y="1232"/>
                    </a:lnTo>
                    <a:lnTo>
                      <a:pt x="112" y="1224"/>
                    </a:lnTo>
                    <a:lnTo>
                      <a:pt x="114" y="1216"/>
                    </a:lnTo>
                    <a:lnTo>
                      <a:pt x="120" y="1200"/>
                    </a:lnTo>
                    <a:lnTo>
                      <a:pt x="126" y="1186"/>
                    </a:lnTo>
                    <a:lnTo>
                      <a:pt x="126" y="1186"/>
                    </a:lnTo>
                    <a:lnTo>
                      <a:pt x="124" y="1174"/>
                    </a:lnTo>
                    <a:lnTo>
                      <a:pt x="122" y="1162"/>
                    </a:lnTo>
                    <a:lnTo>
                      <a:pt x="118" y="1152"/>
                    </a:lnTo>
                    <a:lnTo>
                      <a:pt x="112" y="1144"/>
                    </a:lnTo>
                    <a:lnTo>
                      <a:pt x="98" y="1128"/>
                    </a:lnTo>
                    <a:lnTo>
                      <a:pt x="84" y="1114"/>
                    </a:lnTo>
                    <a:lnTo>
                      <a:pt x="84" y="1114"/>
                    </a:lnTo>
                    <a:lnTo>
                      <a:pt x="38" y="1092"/>
                    </a:lnTo>
                    <a:lnTo>
                      <a:pt x="38" y="1092"/>
                    </a:lnTo>
                    <a:lnTo>
                      <a:pt x="32" y="1084"/>
                    </a:lnTo>
                    <a:lnTo>
                      <a:pt x="32" y="1084"/>
                    </a:lnTo>
                    <a:lnTo>
                      <a:pt x="32" y="1062"/>
                    </a:lnTo>
                    <a:lnTo>
                      <a:pt x="32" y="1056"/>
                    </a:lnTo>
                    <a:lnTo>
                      <a:pt x="36" y="1054"/>
                    </a:lnTo>
                    <a:lnTo>
                      <a:pt x="40" y="1050"/>
                    </a:lnTo>
                    <a:lnTo>
                      <a:pt x="46" y="1048"/>
                    </a:lnTo>
                    <a:lnTo>
                      <a:pt x="66" y="1038"/>
                    </a:lnTo>
                    <a:lnTo>
                      <a:pt x="66" y="1038"/>
                    </a:lnTo>
                    <a:lnTo>
                      <a:pt x="78" y="1028"/>
                    </a:lnTo>
                    <a:lnTo>
                      <a:pt x="82" y="1024"/>
                    </a:lnTo>
                    <a:lnTo>
                      <a:pt x="86" y="1018"/>
                    </a:lnTo>
                    <a:lnTo>
                      <a:pt x="86" y="1018"/>
                    </a:lnTo>
                    <a:lnTo>
                      <a:pt x="86" y="920"/>
                    </a:lnTo>
                    <a:lnTo>
                      <a:pt x="86" y="920"/>
                    </a:lnTo>
                    <a:lnTo>
                      <a:pt x="82" y="904"/>
                    </a:lnTo>
                    <a:lnTo>
                      <a:pt x="76" y="894"/>
                    </a:lnTo>
                    <a:lnTo>
                      <a:pt x="68" y="888"/>
                    </a:lnTo>
                    <a:lnTo>
                      <a:pt x="60" y="886"/>
                    </a:lnTo>
                    <a:lnTo>
                      <a:pt x="50" y="884"/>
                    </a:lnTo>
                    <a:lnTo>
                      <a:pt x="40" y="884"/>
                    </a:lnTo>
                    <a:lnTo>
                      <a:pt x="20" y="884"/>
                    </a:lnTo>
                    <a:lnTo>
                      <a:pt x="20" y="884"/>
                    </a:lnTo>
                    <a:lnTo>
                      <a:pt x="14" y="888"/>
                    </a:lnTo>
                    <a:lnTo>
                      <a:pt x="10" y="894"/>
                    </a:lnTo>
                    <a:lnTo>
                      <a:pt x="10" y="894"/>
                    </a:lnTo>
                    <a:lnTo>
                      <a:pt x="8" y="894"/>
                    </a:lnTo>
                    <a:lnTo>
                      <a:pt x="8" y="898"/>
                    </a:lnTo>
                    <a:lnTo>
                      <a:pt x="8" y="898"/>
                    </a:lnTo>
                    <a:lnTo>
                      <a:pt x="2" y="882"/>
                    </a:lnTo>
                    <a:lnTo>
                      <a:pt x="0" y="872"/>
                    </a:lnTo>
                    <a:lnTo>
                      <a:pt x="0" y="864"/>
                    </a:lnTo>
                    <a:lnTo>
                      <a:pt x="2" y="856"/>
                    </a:lnTo>
                    <a:lnTo>
                      <a:pt x="2" y="856"/>
                    </a:lnTo>
                    <a:lnTo>
                      <a:pt x="26" y="844"/>
                    </a:lnTo>
                    <a:lnTo>
                      <a:pt x="26" y="844"/>
                    </a:lnTo>
                    <a:lnTo>
                      <a:pt x="26" y="820"/>
                    </a:lnTo>
                    <a:lnTo>
                      <a:pt x="26" y="820"/>
                    </a:lnTo>
                    <a:lnTo>
                      <a:pt x="18" y="808"/>
                    </a:lnTo>
                    <a:lnTo>
                      <a:pt x="12" y="802"/>
                    </a:lnTo>
                    <a:lnTo>
                      <a:pt x="8" y="798"/>
                    </a:lnTo>
                    <a:lnTo>
                      <a:pt x="8" y="796"/>
                    </a:lnTo>
                    <a:lnTo>
                      <a:pt x="16" y="792"/>
                    </a:lnTo>
                    <a:lnTo>
                      <a:pt x="26" y="786"/>
                    </a:lnTo>
                    <a:lnTo>
                      <a:pt x="40" y="778"/>
                    </a:lnTo>
                    <a:lnTo>
                      <a:pt x="40" y="778"/>
                    </a:lnTo>
                    <a:lnTo>
                      <a:pt x="64" y="742"/>
                    </a:lnTo>
                    <a:lnTo>
                      <a:pt x="64" y="742"/>
                    </a:lnTo>
                    <a:lnTo>
                      <a:pt x="106" y="726"/>
                    </a:lnTo>
                    <a:lnTo>
                      <a:pt x="106" y="726"/>
                    </a:lnTo>
                    <a:lnTo>
                      <a:pt x="136" y="724"/>
                    </a:lnTo>
                    <a:lnTo>
                      <a:pt x="160" y="722"/>
                    </a:lnTo>
                    <a:lnTo>
                      <a:pt x="186" y="716"/>
                    </a:lnTo>
                    <a:lnTo>
                      <a:pt x="214" y="704"/>
                    </a:lnTo>
                    <a:lnTo>
                      <a:pt x="214" y="704"/>
                    </a:lnTo>
                    <a:lnTo>
                      <a:pt x="232" y="704"/>
                    </a:lnTo>
                    <a:lnTo>
                      <a:pt x="232" y="704"/>
                    </a:lnTo>
                    <a:lnTo>
                      <a:pt x="232" y="716"/>
                    </a:lnTo>
                    <a:lnTo>
                      <a:pt x="236" y="732"/>
                    </a:lnTo>
                    <a:lnTo>
                      <a:pt x="240" y="738"/>
                    </a:lnTo>
                    <a:lnTo>
                      <a:pt x="246" y="746"/>
                    </a:lnTo>
                    <a:lnTo>
                      <a:pt x="254" y="752"/>
                    </a:lnTo>
                    <a:lnTo>
                      <a:pt x="262" y="756"/>
                    </a:lnTo>
                    <a:lnTo>
                      <a:pt x="262" y="756"/>
                    </a:lnTo>
                    <a:lnTo>
                      <a:pt x="274" y="756"/>
                    </a:lnTo>
                    <a:lnTo>
                      <a:pt x="284" y="754"/>
                    </a:lnTo>
                    <a:lnTo>
                      <a:pt x="296" y="752"/>
                    </a:lnTo>
                    <a:lnTo>
                      <a:pt x="308" y="746"/>
                    </a:lnTo>
                    <a:lnTo>
                      <a:pt x="308" y="746"/>
                    </a:lnTo>
                    <a:lnTo>
                      <a:pt x="338" y="706"/>
                    </a:lnTo>
                    <a:lnTo>
                      <a:pt x="338" y="706"/>
                    </a:lnTo>
                    <a:lnTo>
                      <a:pt x="362" y="708"/>
                    </a:lnTo>
                    <a:lnTo>
                      <a:pt x="374" y="708"/>
                    </a:lnTo>
                    <a:lnTo>
                      <a:pt x="388" y="706"/>
                    </a:lnTo>
                    <a:lnTo>
                      <a:pt x="388" y="706"/>
                    </a:lnTo>
                    <a:lnTo>
                      <a:pt x="402" y="694"/>
                    </a:lnTo>
                    <a:lnTo>
                      <a:pt x="418" y="684"/>
                    </a:lnTo>
                    <a:lnTo>
                      <a:pt x="418" y="684"/>
                    </a:lnTo>
                    <a:lnTo>
                      <a:pt x="436" y="682"/>
                    </a:lnTo>
                    <a:lnTo>
                      <a:pt x="436" y="682"/>
                    </a:lnTo>
                    <a:lnTo>
                      <a:pt x="458" y="690"/>
                    </a:lnTo>
                    <a:lnTo>
                      <a:pt x="472" y="694"/>
                    </a:lnTo>
                    <a:lnTo>
                      <a:pt x="488" y="696"/>
                    </a:lnTo>
                    <a:lnTo>
                      <a:pt x="488" y="696"/>
                    </a:lnTo>
                    <a:lnTo>
                      <a:pt x="498" y="692"/>
                    </a:lnTo>
                    <a:lnTo>
                      <a:pt x="510" y="688"/>
                    </a:lnTo>
                    <a:lnTo>
                      <a:pt x="536" y="686"/>
                    </a:lnTo>
                    <a:lnTo>
                      <a:pt x="562" y="682"/>
                    </a:lnTo>
                    <a:lnTo>
                      <a:pt x="576" y="678"/>
                    </a:lnTo>
                    <a:lnTo>
                      <a:pt x="588" y="674"/>
                    </a:lnTo>
                    <a:lnTo>
                      <a:pt x="588" y="674"/>
                    </a:lnTo>
                    <a:lnTo>
                      <a:pt x="628" y="650"/>
                    </a:lnTo>
                    <a:lnTo>
                      <a:pt x="628" y="650"/>
                    </a:lnTo>
                    <a:lnTo>
                      <a:pt x="638" y="620"/>
                    </a:lnTo>
                    <a:lnTo>
                      <a:pt x="638" y="620"/>
                    </a:lnTo>
                    <a:lnTo>
                      <a:pt x="648" y="616"/>
                    </a:lnTo>
                    <a:lnTo>
                      <a:pt x="656" y="608"/>
                    </a:lnTo>
                    <a:lnTo>
                      <a:pt x="662" y="600"/>
                    </a:lnTo>
                    <a:lnTo>
                      <a:pt x="668" y="590"/>
                    </a:lnTo>
                    <a:lnTo>
                      <a:pt x="676" y="568"/>
                    </a:lnTo>
                    <a:lnTo>
                      <a:pt x="682" y="550"/>
                    </a:lnTo>
                    <a:lnTo>
                      <a:pt x="682" y="550"/>
                    </a:lnTo>
                    <a:lnTo>
                      <a:pt x="700" y="542"/>
                    </a:lnTo>
                    <a:lnTo>
                      <a:pt x="708" y="536"/>
                    </a:lnTo>
                    <a:lnTo>
                      <a:pt x="716" y="528"/>
                    </a:lnTo>
                    <a:lnTo>
                      <a:pt x="716" y="528"/>
                    </a:lnTo>
                    <a:lnTo>
                      <a:pt x="730" y="496"/>
                    </a:lnTo>
                    <a:lnTo>
                      <a:pt x="730" y="496"/>
                    </a:lnTo>
                    <a:lnTo>
                      <a:pt x="732" y="438"/>
                    </a:lnTo>
                    <a:lnTo>
                      <a:pt x="732" y="438"/>
                    </a:lnTo>
                    <a:lnTo>
                      <a:pt x="726" y="414"/>
                    </a:lnTo>
                    <a:lnTo>
                      <a:pt x="726" y="414"/>
                    </a:lnTo>
                    <a:lnTo>
                      <a:pt x="728" y="392"/>
                    </a:lnTo>
                    <a:lnTo>
                      <a:pt x="732" y="370"/>
                    </a:lnTo>
                    <a:lnTo>
                      <a:pt x="732" y="358"/>
                    </a:lnTo>
                    <a:lnTo>
                      <a:pt x="732" y="350"/>
                    </a:lnTo>
                    <a:lnTo>
                      <a:pt x="730" y="342"/>
                    </a:lnTo>
                    <a:lnTo>
                      <a:pt x="726" y="334"/>
                    </a:lnTo>
                    <a:lnTo>
                      <a:pt x="726" y="334"/>
                    </a:lnTo>
                    <a:lnTo>
                      <a:pt x="722" y="324"/>
                    </a:lnTo>
                    <a:lnTo>
                      <a:pt x="722" y="324"/>
                    </a:lnTo>
                    <a:lnTo>
                      <a:pt x="772" y="326"/>
                    </a:lnTo>
                    <a:lnTo>
                      <a:pt x="798" y="328"/>
                    </a:lnTo>
                    <a:lnTo>
                      <a:pt x="824" y="332"/>
                    </a:lnTo>
                    <a:lnTo>
                      <a:pt x="824" y="332"/>
                    </a:lnTo>
                    <a:lnTo>
                      <a:pt x="834" y="334"/>
                    </a:lnTo>
                    <a:lnTo>
                      <a:pt x="842" y="338"/>
                    </a:lnTo>
                    <a:lnTo>
                      <a:pt x="860" y="340"/>
                    </a:lnTo>
                    <a:lnTo>
                      <a:pt x="882" y="344"/>
                    </a:lnTo>
                    <a:lnTo>
                      <a:pt x="892" y="350"/>
                    </a:lnTo>
                    <a:lnTo>
                      <a:pt x="904" y="356"/>
                    </a:lnTo>
                    <a:lnTo>
                      <a:pt x="904" y="356"/>
                    </a:lnTo>
                    <a:lnTo>
                      <a:pt x="918" y="356"/>
                    </a:lnTo>
                    <a:lnTo>
                      <a:pt x="918" y="356"/>
                    </a:lnTo>
                    <a:lnTo>
                      <a:pt x="932" y="342"/>
                    </a:lnTo>
                    <a:lnTo>
                      <a:pt x="932" y="342"/>
                    </a:lnTo>
                    <a:lnTo>
                      <a:pt x="932" y="328"/>
                    </a:lnTo>
                    <a:lnTo>
                      <a:pt x="932" y="328"/>
                    </a:lnTo>
                    <a:lnTo>
                      <a:pt x="928" y="314"/>
                    </a:lnTo>
                    <a:lnTo>
                      <a:pt x="926" y="302"/>
                    </a:lnTo>
                    <a:lnTo>
                      <a:pt x="930" y="290"/>
                    </a:lnTo>
                    <a:lnTo>
                      <a:pt x="934" y="280"/>
                    </a:lnTo>
                    <a:lnTo>
                      <a:pt x="934" y="280"/>
                    </a:lnTo>
                    <a:lnTo>
                      <a:pt x="972" y="234"/>
                    </a:lnTo>
                    <a:lnTo>
                      <a:pt x="972" y="234"/>
                    </a:lnTo>
                    <a:lnTo>
                      <a:pt x="978" y="214"/>
                    </a:lnTo>
                    <a:lnTo>
                      <a:pt x="984" y="200"/>
                    </a:lnTo>
                    <a:lnTo>
                      <a:pt x="994" y="186"/>
                    </a:lnTo>
                    <a:lnTo>
                      <a:pt x="1008" y="172"/>
                    </a:lnTo>
                    <a:lnTo>
                      <a:pt x="1008" y="172"/>
                    </a:lnTo>
                    <a:lnTo>
                      <a:pt x="1012" y="160"/>
                    </a:lnTo>
                    <a:lnTo>
                      <a:pt x="1016" y="154"/>
                    </a:lnTo>
                    <a:lnTo>
                      <a:pt x="1018" y="152"/>
                    </a:lnTo>
                    <a:lnTo>
                      <a:pt x="1022" y="150"/>
                    </a:lnTo>
                    <a:lnTo>
                      <a:pt x="1034" y="150"/>
                    </a:lnTo>
                    <a:lnTo>
                      <a:pt x="1034" y="150"/>
                    </a:lnTo>
                    <a:lnTo>
                      <a:pt x="1092" y="186"/>
                    </a:lnTo>
                    <a:lnTo>
                      <a:pt x="1092" y="186"/>
                    </a:lnTo>
                    <a:lnTo>
                      <a:pt x="1104" y="188"/>
                    </a:lnTo>
                    <a:lnTo>
                      <a:pt x="1118" y="190"/>
                    </a:lnTo>
                    <a:lnTo>
                      <a:pt x="1134" y="194"/>
                    </a:lnTo>
                    <a:lnTo>
                      <a:pt x="1142" y="198"/>
                    </a:lnTo>
                    <a:lnTo>
                      <a:pt x="1150" y="204"/>
                    </a:lnTo>
                    <a:lnTo>
                      <a:pt x="1150" y="204"/>
                    </a:lnTo>
                    <a:lnTo>
                      <a:pt x="1172" y="204"/>
                    </a:lnTo>
                    <a:lnTo>
                      <a:pt x="1184" y="204"/>
                    </a:lnTo>
                    <a:lnTo>
                      <a:pt x="1196" y="202"/>
                    </a:lnTo>
                    <a:lnTo>
                      <a:pt x="1208" y="198"/>
                    </a:lnTo>
                    <a:lnTo>
                      <a:pt x="1218" y="194"/>
                    </a:lnTo>
                    <a:lnTo>
                      <a:pt x="1226" y="186"/>
                    </a:lnTo>
                    <a:lnTo>
                      <a:pt x="1232" y="174"/>
                    </a:lnTo>
                    <a:lnTo>
                      <a:pt x="1232" y="174"/>
                    </a:lnTo>
                    <a:lnTo>
                      <a:pt x="1226" y="106"/>
                    </a:lnTo>
                    <a:lnTo>
                      <a:pt x="1226" y="106"/>
                    </a:lnTo>
                    <a:lnTo>
                      <a:pt x="1236" y="88"/>
                    </a:lnTo>
                    <a:lnTo>
                      <a:pt x="1246" y="76"/>
                    </a:lnTo>
                    <a:lnTo>
                      <a:pt x="1258" y="68"/>
                    </a:lnTo>
                    <a:lnTo>
                      <a:pt x="1270" y="62"/>
                    </a:lnTo>
                    <a:lnTo>
                      <a:pt x="1284" y="58"/>
                    </a:lnTo>
                    <a:lnTo>
                      <a:pt x="1298" y="56"/>
                    </a:lnTo>
                    <a:lnTo>
                      <a:pt x="1336" y="52"/>
                    </a:lnTo>
                    <a:lnTo>
                      <a:pt x="1336" y="52"/>
                    </a:lnTo>
                    <a:lnTo>
                      <a:pt x="1340" y="50"/>
                    </a:lnTo>
                    <a:lnTo>
                      <a:pt x="1344" y="46"/>
                    </a:lnTo>
                    <a:lnTo>
                      <a:pt x="1352" y="36"/>
                    </a:lnTo>
                    <a:lnTo>
                      <a:pt x="1360" y="14"/>
                    </a:lnTo>
                    <a:lnTo>
                      <a:pt x="1360" y="14"/>
                    </a:lnTo>
                    <a:lnTo>
                      <a:pt x="1374" y="0"/>
                    </a:lnTo>
                    <a:lnTo>
                      <a:pt x="1374" y="0"/>
                    </a:lnTo>
                    <a:lnTo>
                      <a:pt x="1418" y="0"/>
                    </a:lnTo>
                    <a:lnTo>
                      <a:pt x="1418" y="0"/>
                    </a:lnTo>
                    <a:lnTo>
                      <a:pt x="1420" y="2"/>
                    </a:lnTo>
                    <a:lnTo>
                      <a:pt x="1424" y="8"/>
                    </a:lnTo>
                    <a:lnTo>
                      <a:pt x="1426" y="22"/>
                    </a:lnTo>
                    <a:lnTo>
                      <a:pt x="1430" y="40"/>
                    </a:lnTo>
                    <a:lnTo>
                      <a:pt x="1436" y="58"/>
                    </a:lnTo>
                    <a:lnTo>
                      <a:pt x="1436" y="58"/>
                    </a:lnTo>
                    <a:lnTo>
                      <a:pt x="1480" y="124"/>
                    </a:lnTo>
                    <a:lnTo>
                      <a:pt x="1480" y="124"/>
                    </a:lnTo>
                    <a:lnTo>
                      <a:pt x="1504" y="134"/>
                    </a:lnTo>
                    <a:lnTo>
                      <a:pt x="1538" y="144"/>
                    </a:lnTo>
                    <a:lnTo>
                      <a:pt x="1538" y="144"/>
                    </a:lnTo>
                    <a:lnTo>
                      <a:pt x="1568" y="164"/>
                    </a:lnTo>
                    <a:lnTo>
                      <a:pt x="1568" y="164"/>
                    </a:lnTo>
                    <a:lnTo>
                      <a:pt x="1584" y="190"/>
                    </a:lnTo>
                    <a:lnTo>
                      <a:pt x="1584" y="190"/>
                    </a:lnTo>
                    <a:lnTo>
                      <a:pt x="1590" y="242"/>
                    </a:lnTo>
                    <a:lnTo>
                      <a:pt x="1590" y="242"/>
                    </a:lnTo>
                    <a:lnTo>
                      <a:pt x="1610" y="280"/>
                    </a:lnTo>
                    <a:lnTo>
                      <a:pt x="1610" y="280"/>
                    </a:lnTo>
                    <a:lnTo>
                      <a:pt x="1612" y="298"/>
                    </a:lnTo>
                    <a:lnTo>
                      <a:pt x="1612" y="320"/>
                    </a:lnTo>
                    <a:lnTo>
                      <a:pt x="1612" y="332"/>
                    </a:lnTo>
                    <a:lnTo>
                      <a:pt x="1610" y="342"/>
                    </a:lnTo>
                    <a:lnTo>
                      <a:pt x="1606" y="354"/>
                    </a:lnTo>
                    <a:lnTo>
                      <a:pt x="1602" y="364"/>
                    </a:lnTo>
                    <a:lnTo>
                      <a:pt x="1602" y="364"/>
                    </a:lnTo>
                    <a:lnTo>
                      <a:pt x="1580" y="378"/>
                    </a:lnTo>
                    <a:lnTo>
                      <a:pt x="1574" y="382"/>
                    </a:lnTo>
                    <a:lnTo>
                      <a:pt x="1572" y="386"/>
                    </a:lnTo>
                    <a:lnTo>
                      <a:pt x="1568" y="390"/>
                    </a:lnTo>
                    <a:lnTo>
                      <a:pt x="1568" y="396"/>
                    </a:lnTo>
                    <a:lnTo>
                      <a:pt x="1566" y="420"/>
                    </a:lnTo>
                    <a:lnTo>
                      <a:pt x="1566" y="420"/>
                    </a:lnTo>
                    <a:lnTo>
                      <a:pt x="1570" y="440"/>
                    </a:lnTo>
                    <a:lnTo>
                      <a:pt x="1574" y="452"/>
                    </a:lnTo>
                    <a:lnTo>
                      <a:pt x="1582" y="466"/>
                    </a:lnTo>
                    <a:lnTo>
                      <a:pt x="1582" y="466"/>
                    </a:lnTo>
                    <a:lnTo>
                      <a:pt x="1614" y="488"/>
                    </a:lnTo>
                    <a:lnTo>
                      <a:pt x="1614" y="488"/>
                    </a:lnTo>
                    <a:lnTo>
                      <a:pt x="1662" y="500"/>
                    </a:lnTo>
                    <a:lnTo>
                      <a:pt x="1662" y="500"/>
                    </a:lnTo>
                    <a:lnTo>
                      <a:pt x="1674" y="506"/>
                    </a:lnTo>
                    <a:lnTo>
                      <a:pt x="1688" y="512"/>
                    </a:lnTo>
                    <a:lnTo>
                      <a:pt x="1700" y="516"/>
                    </a:lnTo>
                    <a:lnTo>
                      <a:pt x="1714" y="520"/>
                    </a:lnTo>
                    <a:lnTo>
                      <a:pt x="1744" y="524"/>
                    </a:lnTo>
                    <a:lnTo>
                      <a:pt x="1778" y="526"/>
                    </a:lnTo>
                    <a:lnTo>
                      <a:pt x="1778" y="526"/>
                    </a:lnTo>
                    <a:lnTo>
                      <a:pt x="1790" y="534"/>
                    </a:lnTo>
                    <a:lnTo>
                      <a:pt x="1806" y="546"/>
                    </a:lnTo>
                    <a:lnTo>
                      <a:pt x="1836" y="576"/>
                    </a:lnTo>
                    <a:lnTo>
                      <a:pt x="1836" y="576"/>
                    </a:lnTo>
                    <a:lnTo>
                      <a:pt x="1882" y="614"/>
                    </a:lnTo>
                    <a:lnTo>
                      <a:pt x="1882" y="614"/>
                    </a:lnTo>
                    <a:lnTo>
                      <a:pt x="1894" y="616"/>
                    </a:lnTo>
                    <a:lnTo>
                      <a:pt x="1906" y="620"/>
                    </a:lnTo>
                    <a:lnTo>
                      <a:pt x="1918" y="628"/>
                    </a:lnTo>
                    <a:lnTo>
                      <a:pt x="1930" y="640"/>
                    </a:lnTo>
                    <a:lnTo>
                      <a:pt x="1930" y="640"/>
                    </a:lnTo>
                    <a:lnTo>
                      <a:pt x="1938" y="672"/>
                    </a:lnTo>
                    <a:lnTo>
                      <a:pt x="1944" y="690"/>
                    </a:lnTo>
                    <a:lnTo>
                      <a:pt x="1952" y="710"/>
                    </a:lnTo>
                    <a:lnTo>
                      <a:pt x="1952" y="710"/>
                    </a:lnTo>
                    <a:lnTo>
                      <a:pt x="1964" y="718"/>
                    </a:lnTo>
                    <a:lnTo>
                      <a:pt x="1968" y="724"/>
                    </a:lnTo>
                    <a:lnTo>
                      <a:pt x="1974" y="736"/>
                    </a:lnTo>
                    <a:lnTo>
                      <a:pt x="1974" y="736"/>
                    </a:lnTo>
                    <a:lnTo>
                      <a:pt x="1972" y="766"/>
                    </a:lnTo>
                    <a:lnTo>
                      <a:pt x="1972" y="766"/>
                    </a:lnTo>
                    <a:lnTo>
                      <a:pt x="1980" y="788"/>
                    </a:lnTo>
                    <a:lnTo>
                      <a:pt x="1980" y="788"/>
                    </a:lnTo>
                    <a:lnTo>
                      <a:pt x="1968" y="796"/>
                    </a:lnTo>
                    <a:lnTo>
                      <a:pt x="1960" y="804"/>
                    </a:lnTo>
                    <a:lnTo>
                      <a:pt x="1956" y="814"/>
                    </a:lnTo>
                    <a:lnTo>
                      <a:pt x="1952" y="832"/>
                    </a:lnTo>
                    <a:lnTo>
                      <a:pt x="1952" y="832"/>
                    </a:lnTo>
                    <a:lnTo>
                      <a:pt x="1952" y="864"/>
                    </a:lnTo>
                    <a:lnTo>
                      <a:pt x="1952" y="864"/>
                    </a:lnTo>
                    <a:lnTo>
                      <a:pt x="1958" y="902"/>
                    </a:lnTo>
                    <a:lnTo>
                      <a:pt x="1958" y="902"/>
                    </a:lnTo>
                    <a:lnTo>
                      <a:pt x="1952" y="906"/>
                    </a:lnTo>
                    <a:lnTo>
                      <a:pt x="1952" y="906"/>
                    </a:lnTo>
                    <a:lnTo>
                      <a:pt x="1878" y="908"/>
                    </a:lnTo>
                    <a:lnTo>
                      <a:pt x="1878" y="908"/>
                    </a:lnTo>
                    <a:lnTo>
                      <a:pt x="1844" y="914"/>
                    </a:lnTo>
                    <a:lnTo>
                      <a:pt x="1830" y="918"/>
                    </a:lnTo>
                    <a:lnTo>
                      <a:pt x="1818" y="922"/>
                    </a:lnTo>
                    <a:lnTo>
                      <a:pt x="1808" y="930"/>
                    </a:lnTo>
                    <a:lnTo>
                      <a:pt x="1798" y="940"/>
                    </a:lnTo>
                    <a:lnTo>
                      <a:pt x="1792" y="952"/>
                    </a:lnTo>
                    <a:lnTo>
                      <a:pt x="1786" y="968"/>
                    </a:lnTo>
                    <a:lnTo>
                      <a:pt x="1786" y="968"/>
                    </a:lnTo>
                    <a:lnTo>
                      <a:pt x="1774" y="980"/>
                    </a:lnTo>
                    <a:lnTo>
                      <a:pt x="1766" y="990"/>
                    </a:lnTo>
                    <a:lnTo>
                      <a:pt x="1760" y="1002"/>
                    </a:lnTo>
                    <a:lnTo>
                      <a:pt x="1754" y="1018"/>
                    </a:lnTo>
                    <a:lnTo>
                      <a:pt x="1754" y="1018"/>
                    </a:lnTo>
                    <a:lnTo>
                      <a:pt x="1744" y="1024"/>
                    </a:lnTo>
                    <a:lnTo>
                      <a:pt x="1732" y="1028"/>
                    </a:lnTo>
                    <a:lnTo>
                      <a:pt x="1710" y="1032"/>
                    </a:lnTo>
                    <a:lnTo>
                      <a:pt x="1690" y="1034"/>
                    </a:lnTo>
                    <a:lnTo>
                      <a:pt x="1672" y="1034"/>
                    </a:lnTo>
                    <a:lnTo>
                      <a:pt x="1672" y="1034"/>
                    </a:lnTo>
                    <a:lnTo>
                      <a:pt x="1670" y="1044"/>
                    </a:lnTo>
                    <a:lnTo>
                      <a:pt x="1664" y="1056"/>
                    </a:lnTo>
                    <a:lnTo>
                      <a:pt x="1656" y="1066"/>
                    </a:lnTo>
                    <a:lnTo>
                      <a:pt x="1648" y="1074"/>
                    </a:lnTo>
                    <a:lnTo>
                      <a:pt x="1648" y="1074"/>
                    </a:lnTo>
                    <a:lnTo>
                      <a:pt x="1644" y="1082"/>
                    </a:lnTo>
                    <a:lnTo>
                      <a:pt x="1644" y="1090"/>
                    </a:lnTo>
                    <a:lnTo>
                      <a:pt x="1646" y="1106"/>
                    </a:lnTo>
                    <a:lnTo>
                      <a:pt x="1652" y="1124"/>
                    </a:lnTo>
                    <a:lnTo>
                      <a:pt x="1658" y="1146"/>
                    </a:lnTo>
                    <a:lnTo>
                      <a:pt x="1658" y="1146"/>
                    </a:lnTo>
                    <a:lnTo>
                      <a:pt x="1660" y="1170"/>
                    </a:lnTo>
                    <a:lnTo>
                      <a:pt x="1660" y="1170"/>
                    </a:lnTo>
                    <a:lnTo>
                      <a:pt x="1604" y="1182"/>
                    </a:lnTo>
                    <a:lnTo>
                      <a:pt x="1604" y="1182"/>
                    </a:lnTo>
                    <a:lnTo>
                      <a:pt x="1592" y="1188"/>
                    </a:lnTo>
                    <a:lnTo>
                      <a:pt x="1580" y="1194"/>
                    </a:lnTo>
                    <a:lnTo>
                      <a:pt x="1560" y="1206"/>
                    </a:lnTo>
                    <a:lnTo>
                      <a:pt x="1560" y="1206"/>
                    </a:lnTo>
                    <a:lnTo>
                      <a:pt x="1526" y="1214"/>
                    </a:lnTo>
                    <a:lnTo>
                      <a:pt x="1490" y="1220"/>
                    </a:lnTo>
                    <a:lnTo>
                      <a:pt x="1458" y="1224"/>
                    </a:lnTo>
                    <a:lnTo>
                      <a:pt x="1426" y="1224"/>
                    </a:lnTo>
                    <a:lnTo>
                      <a:pt x="1426" y="1224"/>
                    </a:lnTo>
                    <a:lnTo>
                      <a:pt x="1408" y="1228"/>
                    </a:lnTo>
                    <a:lnTo>
                      <a:pt x="1396" y="1236"/>
                    </a:lnTo>
                    <a:lnTo>
                      <a:pt x="1396" y="1236"/>
                    </a:lnTo>
                    <a:lnTo>
                      <a:pt x="1396" y="1244"/>
                    </a:lnTo>
                    <a:lnTo>
                      <a:pt x="1398" y="1250"/>
                    </a:lnTo>
                    <a:lnTo>
                      <a:pt x="1402" y="1258"/>
                    </a:lnTo>
                    <a:lnTo>
                      <a:pt x="1412" y="1272"/>
                    </a:lnTo>
                    <a:lnTo>
                      <a:pt x="1412" y="1272"/>
                    </a:lnTo>
                    <a:lnTo>
                      <a:pt x="1406" y="1280"/>
                    </a:lnTo>
                    <a:lnTo>
                      <a:pt x="1404" y="1288"/>
                    </a:lnTo>
                    <a:lnTo>
                      <a:pt x="1404" y="1294"/>
                    </a:lnTo>
                    <a:lnTo>
                      <a:pt x="1408" y="1302"/>
                    </a:lnTo>
                    <a:lnTo>
                      <a:pt x="1412" y="1308"/>
                    </a:lnTo>
                    <a:lnTo>
                      <a:pt x="1420" y="1314"/>
                    </a:lnTo>
                    <a:lnTo>
                      <a:pt x="1438" y="1328"/>
                    </a:lnTo>
                    <a:lnTo>
                      <a:pt x="1438" y="1328"/>
                    </a:lnTo>
                    <a:lnTo>
                      <a:pt x="1460" y="1360"/>
                    </a:lnTo>
                    <a:lnTo>
                      <a:pt x="1460" y="1360"/>
                    </a:lnTo>
                    <a:lnTo>
                      <a:pt x="1468" y="1364"/>
                    </a:lnTo>
                    <a:lnTo>
                      <a:pt x="1474" y="1370"/>
                    </a:lnTo>
                    <a:lnTo>
                      <a:pt x="1476" y="1374"/>
                    </a:lnTo>
                    <a:lnTo>
                      <a:pt x="1476" y="1380"/>
                    </a:lnTo>
                    <a:lnTo>
                      <a:pt x="1476" y="1396"/>
                    </a:lnTo>
                    <a:lnTo>
                      <a:pt x="1476" y="1396"/>
                    </a:lnTo>
                    <a:lnTo>
                      <a:pt x="1464" y="1408"/>
                    </a:lnTo>
                    <a:lnTo>
                      <a:pt x="1464" y="1408"/>
                    </a:lnTo>
                    <a:lnTo>
                      <a:pt x="1444" y="1418"/>
                    </a:lnTo>
                    <a:lnTo>
                      <a:pt x="1438" y="1422"/>
                    </a:lnTo>
                    <a:lnTo>
                      <a:pt x="1434" y="1426"/>
                    </a:lnTo>
                    <a:lnTo>
                      <a:pt x="1430" y="1432"/>
                    </a:lnTo>
                    <a:lnTo>
                      <a:pt x="1428" y="1438"/>
                    </a:lnTo>
                    <a:lnTo>
                      <a:pt x="1428" y="1460"/>
                    </a:lnTo>
                    <a:lnTo>
                      <a:pt x="1428" y="1460"/>
                    </a:lnTo>
                    <a:lnTo>
                      <a:pt x="1434" y="1466"/>
                    </a:lnTo>
                    <a:lnTo>
                      <a:pt x="1442" y="1476"/>
                    </a:lnTo>
                    <a:lnTo>
                      <a:pt x="1448" y="1488"/>
                    </a:lnTo>
                    <a:lnTo>
                      <a:pt x="1450" y="1496"/>
                    </a:lnTo>
                    <a:lnTo>
                      <a:pt x="1450" y="1504"/>
                    </a:lnTo>
                    <a:lnTo>
                      <a:pt x="1450" y="1504"/>
                    </a:lnTo>
                    <a:lnTo>
                      <a:pt x="1440" y="1510"/>
                    </a:lnTo>
                    <a:lnTo>
                      <a:pt x="1430" y="1512"/>
                    </a:lnTo>
                    <a:lnTo>
                      <a:pt x="1416" y="1516"/>
                    </a:lnTo>
                    <a:lnTo>
                      <a:pt x="1416" y="151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47" name="Freeform 33"/>
              <p:cNvSpPr/>
              <p:nvPr/>
            </p:nvSpPr>
            <p:spPr bwMode="auto">
              <a:xfrm>
                <a:off x="2446" y="228"/>
                <a:ext cx="2182" cy="1868"/>
              </a:xfrm>
              <a:custGeom>
                <a:avLst/>
                <a:gdLst>
                  <a:gd name="T0" fmla="*/ 538 w 2182"/>
                  <a:gd name="T1" fmla="*/ 1714 h 1868"/>
                  <a:gd name="T2" fmla="*/ 526 w 2182"/>
                  <a:gd name="T3" fmla="*/ 1632 h 1868"/>
                  <a:gd name="T4" fmla="*/ 362 w 2182"/>
                  <a:gd name="T5" fmla="*/ 1664 h 1868"/>
                  <a:gd name="T6" fmla="*/ 286 w 2182"/>
                  <a:gd name="T7" fmla="*/ 1690 h 1868"/>
                  <a:gd name="T8" fmla="*/ 168 w 2182"/>
                  <a:gd name="T9" fmla="*/ 1576 h 1868"/>
                  <a:gd name="T10" fmla="*/ 220 w 2182"/>
                  <a:gd name="T11" fmla="*/ 1468 h 1868"/>
                  <a:gd name="T12" fmla="*/ 66 w 2182"/>
                  <a:gd name="T13" fmla="*/ 1450 h 1868"/>
                  <a:gd name="T14" fmla="*/ 20 w 2182"/>
                  <a:gd name="T15" fmla="*/ 1304 h 1868"/>
                  <a:gd name="T16" fmla="*/ 400 w 2182"/>
                  <a:gd name="T17" fmla="*/ 1336 h 1868"/>
                  <a:gd name="T18" fmla="*/ 594 w 2182"/>
                  <a:gd name="T19" fmla="*/ 1418 h 1868"/>
                  <a:gd name="T20" fmla="*/ 724 w 2182"/>
                  <a:gd name="T21" fmla="*/ 1354 h 1868"/>
                  <a:gd name="T22" fmla="*/ 828 w 2182"/>
                  <a:gd name="T23" fmla="*/ 1308 h 1868"/>
                  <a:gd name="T24" fmla="*/ 1006 w 2182"/>
                  <a:gd name="T25" fmla="*/ 1300 h 1868"/>
                  <a:gd name="T26" fmla="*/ 1170 w 2182"/>
                  <a:gd name="T27" fmla="*/ 1170 h 1868"/>
                  <a:gd name="T28" fmla="*/ 1178 w 2182"/>
                  <a:gd name="T29" fmla="*/ 1032 h 1868"/>
                  <a:gd name="T30" fmla="*/ 1260 w 2182"/>
                  <a:gd name="T31" fmla="*/ 1006 h 1868"/>
                  <a:gd name="T32" fmla="*/ 1410 w 2182"/>
                  <a:gd name="T33" fmla="*/ 924 h 1868"/>
                  <a:gd name="T34" fmla="*/ 1524 w 2182"/>
                  <a:gd name="T35" fmla="*/ 876 h 1868"/>
                  <a:gd name="T36" fmla="*/ 1632 w 2182"/>
                  <a:gd name="T37" fmla="*/ 776 h 1868"/>
                  <a:gd name="T38" fmla="*/ 1798 w 2182"/>
                  <a:gd name="T39" fmla="*/ 740 h 1868"/>
                  <a:gd name="T40" fmla="*/ 1712 w 2182"/>
                  <a:gd name="T41" fmla="*/ 614 h 1868"/>
                  <a:gd name="T42" fmla="*/ 1586 w 2182"/>
                  <a:gd name="T43" fmla="*/ 646 h 1868"/>
                  <a:gd name="T44" fmla="*/ 1456 w 2182"/>
                  <a:gd name="T45" fmla="*/ 650 h 1868"/>
                  <a:gd name="T46" fmla="*/ 1480 w 2182"/>
                  <a:gd name="T47" fmla="*/ 512 h 1868"/>
                  <a:gd name="T48" fmla="*/ 1602 w 2182"/>
                  <a:gd name="T49" fmla="*/ 428 h 1868"/>
                  <a:gd name="T50" fmla="*/ 1698 w 2182"/>
                  <a:gd name="T51" fmla="*/ 250 h 1868"/>
                  <a:gd name="T52" fmla="*/ 1738 w 2182"/>
                  <a:gd name="T53" fmla="*/ 108 h 1868"/>
                  <a:gd name="T54" fmla="*/ 1736 w 2182"/>
                  <a:gd name="T55" fmla="*/ 20 h 1868"/>
                  <a:gd name="T56" fmla="*/ 1800 w 2182"/>
                  <a:gd name="T57" fmla="*/ 42 h 1868"/>
                  <a:gd name="T58" fmla="*/ 1848 w 2182"/>
                  <a:gd name="T59" fmla="*/ 80 h 1868"/>
                  <a:gd name="T60" fmla="*/ 1926 w 2182"/>
                  <a:gd name="T61" fmla="*/ 178 h 1868"/>
                  <a:gd name="T62" fmla="*/ 2052 w 2182"/>
                  <a:gd name="T63" fmla="*/ 152 h 1868"/>
                  <a:gd name="T64" fmla="*/ 2136 w 2182"/>
                  <a:gd name="T65" fmla="*/ 246 h 1868"/>
                  <a:gd name="T66" fmla="*/ 2136 w 2182"/>
                  <a:gd name="T67" fmla="*/ 440 h 1868"/>
                  <a:gd name="T68" fmla="*/ 2118 w 2182"/>
                  <a:gd name="T69" fmla="*/ 476 h 1868"/>
                  <a:gd name="T70" fmla="*/ 2064 w 2182"/>
                  <a:gd name="T71" fmla="*/ 514 h 1868"/>
                  <a:gd name="T72" fmla="*/ 2020 w 2182"/>
                  <a:gd name="T73" fmla="*/ 674 h 1868"/>
                  <a:gd name="T74" fmla="*/ 2068 w 2182"/>
                  <a:gd name="T75" fmla="*/ 716 h 1868"/>
                  <a:gd name="T76" fmla="*/ 2026 w 2182"/>
                  <a:gd name="T77" fmla="*/ 796 h 1868"/>
                  <a:gd name="T78" fmla="*/ 1968 w 2182"/>
                  <a:gd name="T79" fmla="*/ 828 h 1868"/>
                  <a:gd name="T80" fmla="*/ 2054 w 2182"/>
                  <a:gd name="T81" fmla="*/ 986 h 1868"/>
                  <a:gd name="T82" fmla="*/ 2154 w 2182"/>
                  <a:gd name="T83" fmla="*/ 1034 h 1868"/>
                  <a:gd name="T84" fmla="*/ 2156 w 2182"/>
                  <a:gd name="T85" fmla="*/ 1130 h 1868"/>
                  <a:gd name="T86" fmla="*/ 2054 w 2182"/>
                  <a:gd name="T87" fmla="*/ 1170 h 1868"/>
                  <a:gd name="T88" fmla="*/ 1920 w 2182"/>
                  <a:gd name="T89" fmla="*/ 1272 h 1868"/>
                  <a:gd name="T90" fmla="*/ 1850 w 2182"/>
                  <a:gd name="T91" fmla="*/ 1260 h 1868"/>
                  <a:gd name="T92" fmla="*/ 1786 w 2182"/>
                  <a:gd name="T93" fmla="*/ 1338 h 1868"/>
                  <a:gd name="T94" fmla="*/ 1696 w 2182"/>
                  <a:gd name="T95" fmla="*/ 1206 h 1868"/>
                  <a:gd name="T96" fmla="*/ 1524 w 2182"/>
                  <a:gd name="T97" fmla="*/ 1346 h 1868"/>
                  <a:gd name="T98" fmla="*/ 1494 w 2182"/>
                  <a:gd name="T99" fmla="*/ 1334 h 1868"/>
                  <a:gd name="T100" fmla="*/ 1424 w 2182"/>
                  <a:gd name="T101" fmla="*/ 1310 h 1868"/>
                  <a:gd name="T102" fmla="*/ 1392 w 2182"/>
                  <a:gd name="T103" fmla="*/ 1430 h 1868"/>
                  <a:gd name="T104" fmla="*/ 1288 w 2182"/>
                  <a:gd name="T105" fmla="*/ 1520 h 1868"/>
                  <a:gd name="T106" fmla="*/ 1140 w 2182"/>
                  <a:gd name="T107" fmla="*/ 1612 h 1868"/>
                  <a:gd name="T108" fmla="*/ 1076 w 2182"/>
                  <a:gd name="T109" fmla="*/ 1650 h 1868"/>
                  <a:gd name="T110" fmla="*/ 988 w 2182"/>
                  <a:gd name="T111" fmla="*/ 1790 h 1868"/>
                  <a:gd name="T112" fmla="*/ 838 w 2182"/>
                  <a:gd name="T113" fmla="*/ 1810 h 1868"/>
                  <a:gd name="T114" fmla="*/ 814 w 2182"/>
                  <a:gd name="T115" fmla="*/ 1666 h 1868"/>
                  <a:gd name="T116" fmla="*/ 732 w 2182"/>
                  <a:gd name="T117" fmla="*/ 1678 h 1868"/>
                  <a:gd name="T118" fmla="*/ 662 w 2182"/>
                  <a:gd name="T119" fmla="*/ 1816 h 1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182" h="1868">
                    <a:moveTo>
                      <a:pt x="556" y="1868"/>
                    </a:moveTo>
                    <a:lnTo>
                      <a:pt x="556" y="1868"/>
                    </a:lnTo>
                    <a:lnTo>
                      <a:pt x="518" y="1832"/>
                    </a:lnTo>
                    <a:lnTo>
                      <a:pt x="518" y="1832"/>
                    </a:lnTo>
                    <a:lnTo>
                      <a:pt x="498" y="1792"/>
                    </a:lnTo>
                    <a:lnTo>
                      <a:pt x="498" y="1792"/>
                    </a:lnTo>
                    <a:lnTo>
                      <a:pt x="500" y="1764"/>
                    </a:lnTo>
                    <a:lnTo>
                      <a:pt x="502" y="1754"/>
                    </a:lnTo>
                    <a:lnTo>
                      <a:pt x="506" y="1744"/>
                    </a:lnTo>
                    <a:lnTo>
                      <a:pt x="512" y="1736"/>
                    </a:lnTo>
                    <a:lnTo>
                      <a:pt x="518" y="1728"/>
                    </a:lnTo>
                    <a:lnTo>
                      <a:pt x="528" y="1720"/>
                    </a:lnTo>
                    <a:lnTo>
                      <a:pt x="538" y="1714"/>
                    </a:lnTo>
                    <a:lnTo>
                      <a:pt x="538" y="1714"/>
                    </a:lnTo>
                    <a:lnTo>
                      <a:pt x="556" y="1698"/>
                    </a:lnTo>
                    <a:lnTo>
                      <a:pt x="556" y="1698"/>
                    </a:lnTo>
                    <a:lnTo>
                      <a:pt x="572" y="1674"/>
                    </a:lnTo>
                    <a:lnTo>
                      <a:pt x="572" y="1674"/>
                    </a:lnTo>
                    <a:lnTo>
                      <a:pt x="570" y="1658"/>
                    </a:lnTo>
                    <a:lnTo>
                      <a:pt x="570" y="1658"/>
                    </a:lnTo>
                    <a:lnTo>
                      <a:pt x="562" y="1646"/>
                    </a:lnTo>
                    <a:lnTo>
                      <a:pt x="556" y="1638"/>
                    </a:lnTo>
                    <a:lnTo>
                      <a:pt x="548" y="1634"/>
                    </a:lnTo>
                    <a:lnTo>
                      <a:pt x="542" y="1632"/>
                    </a:lnTo>
                    <a:lnTo>
                      <a:pt x="534" y="1630"/>
                    </a:lnTo>
                    <a:lnTo>
                      <a:pt x="526" y="1632"/>
                    </a:lnTo>
                    <a:lnTo>
                      <a:pt x="506" y="1638"/>
                    </a:lnTo>
                    <a:lnTo>
                      <a:pt x="506" y="1638"/>
                    </a:lnTo>
                    <a:lnTo>
                      <a:pt x="482" y="1658"/>
                    </a:lnTo>
                    <a:lnTo>
                      <a:pt x="482" y="1658"/>
                    </a:lnTo>
                    <a:lnTo>
                      <a:pt x="448" y="1674"/>
                    </a:lnTo>
                    <a:lnTo>
                      <a:pt x="448" y="1674"/>
                    </a:lnTo>
                    <a:lnTo>
                      <a:pt x="442" y="1668"/>
                    </a:lnTo>
                    <a:lnTo>
                      <a:pt x="436" y="1664"/>
                    </a:lnTo>
                    <a:lnTo>
                      <a:pt x="426" y="1658"/>
                    </a:lnTo>
                    <a:lnTo>
                      <a:pt x="426" y="1658"/>
                    </a:lnTo>
                    <a:lnTo>
                      <a:pt x="384" y="1658"/>
                    </a:lnTo>
                    <a:lnTo>
                      <a:pt x="370" y="1660"/>
                    </a:lnTo>
                    <a:lnTo>
                      <a:pt x="362" y="1664"/>
                    </a:lnTo>
                    <a:lnTo>
                      <a:pt x="356" y="1672"/>
                    </a:lnTo>
                    <a:lnTo>
                      <a:pt x="352" y="1682"/>
                    </a:lnTo>
                    <a:lnTo>
                      <a:pt x="350" y="1700"/>
                    </a:lnTo>
                    <a:lnTo>
                      <a:pt x="348" y="1722"/>
                    </a:lnTo>
                    <a:lnTo>
                      <a:pt x="348" y="1722"/>
                    </a:lnTo>
                    <a:lnTo>
                      <a:pt x="342" y="1726"/>
                    </a:lnTo>
                    <a:lnTo>
                      <a:pt x="336" y="1726"/>
                    </a:lnTo>
                    <a:lnTo>
                      <a:pt x="330" y="1726"/>
                    </a:lnTo>
                    <a:lnTo>
                      <a:pt x="324" y="1724"/>
                    </a:lnTo>
                    <a:lnTo>
                      <a:pt x="314" y="1718"/>
                    </a:lnTo>
                    <a:lnTo>
                      <a:pt x="306" y="1716"/>
                    </a:lnTo>
                    <a:lnTo>
                      <a:pt x="306" y="1716"/>
                    </a:lnTo>
                    <a:lnTo>
                      <a:pt x="286" y="1690"/>
                    </a:lnTo>
                    <a:lnTo>
                      <a:pt x="270" y="1674"/>
                    </a:lnTo>
                    <a:lnTo>
                      <a:pt x="270" y="1674"/>
                    </a:lnTo>
                    <a:lnTo>
                      <a:pt x="262" y="1654"/>
                    </a:lnTo>
                    <a:lnTo>
                      <a:pt x="252" y="1638"/>
                    </a:lnTo>
                    <a:lnTo>
                      <a:pt x="248" y="1632"/>
                    </a:lnTo>
                    <a:lnTo>
                      <a:pt x="242" y="1626"/>
                    </a:lnTo>
                    <a:lnTo>
                      <a:pt x="234" y="1624"/>
                    </a:lnTo>
                    <a:lnTo>
                      <a:pt x="226" y="1620"/>
                    </a:lnTo>
                    <a:lnTo>
                      <a:pt x="226" y="1620"/>
                    </a:lnTo>
                    <a:lnTo>
                      <a:pt x="190" y="1582"/>
                    </a:lnTo>
                    <a:lnTo>
                      <a:pt x="190" y="1582"/>
                    </a:lnTo>
                    <a:lnTo>
                      <a:pt x="168" y="1576"/>
                    </a:lnTo>
                    <a:lnTo>
                      <a:pt x="168" y="1576"/>
                    </a:lnTo>
                    <a:lnTo>
                      <a:pt x="170" y="1568"/>
                    </a:lnTo>
                    <a:lnTo>
                      <a:pt x="172" y="1560"/>
                    </a:lnTo>
                    <a:lnTo>
                      <a:pt x="178" y="1554"/>
                    </a:lnTo>
                    <a:lnTo>
                      <a:pt x="184" y="1548"/>
                    </a:lnTo>
                    <a:lnTo>
                      <a:pt x="198" y="1538"/>
                    </a:lnTo>
                    <a:lnTo>
                      <a:pt x="206" y="1532"/>
                    </a:lnTo>
                    <a:lnTo>
                      <a:pt x="212" y="1526"/>
                    </a:lnTo>
                    <a:lnTo>
                      <a:pt x="212" y="1526"/>
                    </a:lnTo>
                    <a:lnTo>
                      <a:pt x="226" y="1496"/>
                    </a:lnTo>
                    <a:lnTo>
                      <a:pt x="226" y="1496"/>
                    </a:lnTo>
                    <a:lnTo>
                      <a:pt x="226" y="1484"/>
                    </a:lnTo>
                    <a:lnTo>
                      <a:pt x="224" y="1474"/>
                    </a:lnTo>
                    <a:lnTo>
                      <a:pt x="220" y="1468"/>
                    </a:lnTo>
                    <a:lnTo>
                      <a:pt x="216" y="1464"/>
                    </a:lnTo>
                    <a:lnTo>
                      <a:pt x="216" y="1464"/>
                    </a:lnTo>
                    <a:lnTo>
                      <a:pt x="182" y="1464"/>
                    </a:lnTo>
                    <a:lnTo>
                      <a:pt x="150" y="1468"/>
                    </a:lnTo>
                    <a:lnTo>
                      <a:pt x="120" y="1474"/>
                    </a:lnTo>
                    <a:lnTo>
                      <a:pt x="92" y="1484"/>
                    </a:lnTo>
                    <a:lnTo>
                      <a:pt x="92" y="1484"/>
                    </a:lnTo>
                    <a:lnTo>
                      <a:pt x="84" y="1490"/>
                    </a:lnTo>
                    <a:lnTo>
                      <a:pt x="76" y="1492"/>
                    </a:lnTo>
                    <a:lnTo>
                      <a:pt x="70" y="1492"/>
                    </a:lnTo>
                    <a:lnTo>
                      <a:pt x="64" y="1492"/>
                    </a:lnTo>
                    <a:lnTo>
                      <a:pt x="64" y="1492"/>
                    </a:lnTo>
                    <a:lnTo>
                      <a:pt x="66" y="1450"/>
                    </a:lnTo>
                    <a:lnTo>
                      <a:pt x="66" y="1450"/>
                    </a:lnTo>
                    <a:lnTo>
                      <a:pt x="50" y="1428"/>
                    </a:lnTo>
                    <a:lnTo>
                      <a:pt x="50" y="1428"/>
                    </a:lnTo>
                    <a:lnTo>
                      <a:pt x="14" y="1398"/>
                    </a:lnTo>
                    <a:lnTo>
                      <a:pt x="14" y="1398"/>
                    </a:lnTo>
                    <a:lnTo>
                      <a:pt x="14" y="1386"/>
                    </a:lnTo>
                    <a:lnTo>
                      <a:pt x="18" y="1376"/>
                    </a:lnTo>
                    <a:lnTo>
                      <a:pt x="26" y="1358"/>
                    </a:lnTo>
                    <a:lnTo>
                      <a:pt x="26" y="1358"/>
                    </a:lnTo>
                    <a:lnTo>
                      <a:pt x="24" y="1328"/>
                    </a:lnTo>
                    <a:lnTo>
                      <a:pt x="24" y="1316"/>
                    </a:lnTo>
                    <a:lnTo>
                      <a:pt x="20" y="1304"/>
                    </a:lnTo>
                    <a:lnTo>
                      <a:pt x="20" y="1304"/>
                    </a:lnTo>
                    <a:lnTo>
                      <a:pt x="0" y="1278"/>
                    </a:lnTo>
                    <a:lnTo>
                      <a:pt x="0" y="1278"/>
                    </a:lnTo>
                    <a:lnTo>
                      <a:pt x="0" y="1244"/>
                    </a:lnTo>
                    <a:lnTo>
                      <a:pt x="0" y="1244"/>
                    </a:lnTo>
                    <a:lnTo>
                      <a:pt x="100" y="1268"/>
                    </a:lnTo>
                    <a:lnTo>
                      <a:pt x="100" y="1268"/>
                    </a:lnTo>
                    <a:lnTo>
                      <a:pt x="274" y="1270"/>
                    </a:lnTo>
                    <a:lnTo>
                      <a:pt x="274" y="1270"/>
                    </a:lnTo>
                    <a:lnTo>
                      <a:pt x="306" y="1278"/>
                    </a:lnTo>
                    <a:lnTo>
                      <a:pt x="326" y="1284"/>
                    </a:lnTo>
                    <a:lnTo>
                      <a:pt x="344" y="1290"/>
                    </a:lnTo>
                    <a:lnTo>
                      <a:pt x="344" y="1290"/>
                    </a:lnTo>
                    <a:lnTo>
                      <a:pt x="400" y="1336"/>
                    </a:lnTo>
                    <a:lnTo>
                      <a:pt x="400" y="1336"/>
                    </a:lnTo>
                    <a:lnTo>
                      <a:pt x="414" y="1342"/>
                    </a:lnTo>
                    <a:lnTo>
                      <a:pt x="414" y="1342"/>
                    </a:lnTo>
                    <a:lnTo>
                      <a:pt x="466" y="1350"/>
                    </a:lnTo>
                    <a:lnTo>
                      <a:pt x="466" y="1350"/>
                    </a:lnTo>
                    <a:lnTo>
                      <a:pt x="490" y="1366"/>
                    </a:lnTo>
                    <a:lnTo>
                      <a:pt x="490" y="1366"/>
                    </a:lnTo>
                    <a:lnTo>
                      <a:pt x="556" y="1388"/>
                    </a:lnTo>
                    <a:lnTo>
                      <a:pt x="556" y="1388"/>
                    </a:lnTo>
                    <a:lnTo>
                      <a:pt x="562" y="1392"/>
                    </a:lnTo>
                    <a:lnTo>
                      <a:pt x="568" y="1398"/>
                    </a:lnTo>
                    <a:lnTo>
                      <a:pt x="584" y="1412"/>
                    </a:lnTo>
                    <a:lnTo>
                      <a:pt x="594" y="1418"/>
                    </a:lnTo>
                    <a:lnTo>
                      <a:pt x="604" y="1420"/>
                    </a:lnTo>
                    <a:lnTo>
                      <a:pt x="614" y="1418"/>
                    </a:lnTo>
                    <a:lnTo>
                      <a:pt x="628" y="1412"/>
                    </a:lnTo>
                    <a:lnTo>
                      <a:pt x="628" y="1412"/>
                    </a:lnTo>
                    <a:lnTo>
                      <a:pt x="632" y="1406"/>
                    </a:lnTo>
                    <a:lnTo>
                      <a:pt x="638" y="1400"/>
                    </a:lnTo>
                    <a:lnTo>
                      <a:pt x="650" y="1392"/>
                    </a:lnTo>
                    <a:lnTo>
                      <a:pt x="666" y="1386"/>
                    </a:lnTo>
                    <a:lnTo>
                      <a:pt x="680" y="1380"/>
                    </a:lnTo>
                    <a:lnTo>
                      <a:pt x="680" y="1380"/>
                    </a:lnTo>
                    <a:lnTo>
                      <a:pt x="696" y="1368"/>
                    </a:lnTo>
                    <a:lnTo>
                      <a:pt x="708" y="1360"/>
                    </a:lnTo>
                    <a:lnTo>
                      <a:pt x="724" y="1354"/>
                    </a:lnTo>
                    <a:lnTo>
                      <a:pt x="746" y="1350"/>
                    </a:lnTo>
                    <a:lnTo>
                      <a:pt x="746" y="1350"/>
                    </a:lnTo>
                    <a:lnTo>
                      <a:pt x="746" y="1346"/>
                    </a:lnTo>
                    <a:lnTo>
                      <a:pt x="750" y="1344"/>
                    </a:lnTo>
                    <a:lnTo>
                      <a:pt x="758" y="1340"/>
                    </a:lnTo>
                    <a:lnTo>
                      <a:pt x="768" y="1336"/>
                    </a:lnTo>
                    <a:lnTo>
                      <a:pt x="778" y="1332"/>
                    </a:lnTo>
                    <a:lnTo>
                      <a:pt x="778" y="1332"/>
                    </a:lnTo>
                    <a:lnTo>
                      <a:pt x="784" y="1332"/>
                    </a:lnTo>
                    <a:lnTo>
                      <a:pt x="792" y="1328"/>
                    </a:lnTo>
                    <a:lnTo>
                      <a:pt x="806" y="1320"/>
                    </a:lnTo>
                    <a:lnTo>
                      <a:pt x="820" y="1310"/>
                    </a:lnTo>
                    <a:lnTo>
                      <a:pt x="828" y="1308"/>
                    </a:lnTo>
                    <a:lnTo>
                      <a:pt x="836" y="1306"/>
                    </a:lnTo>
                    <a:lnTo>
                      <a:pt x="836" y="1306"/>
                    </a:lnTo>
                    <a:lnTo>
                      <a:pt x="848" y="1300"/>
                    </a:lnTo>
                    <a:lnTo>
                      <a:pt x="862" y="1296"/>
                    </a:lnTo>
                    <a:lnTo>
                      <a:pt x="876" y="1296"/>
                    </a:lnTo>
                    <a:lnTo>
                      <a:pt x="894" y="1296"/>
                    </a:lnTo>
                    <a:lnTo>
                      <a:pt x="894" y="1296"/>
                    </a:lnTo>
                    <a:lnTo>
                      <a:pt x="918" y="1302"/>
                    </a:lnTo>
                    <a:lnTo>
                      <a:pt x="952" y="1306"/>
                    </a:lnTo>
                    <a:lnTo>
                      <a:pt x="970" y="1306"/>
                    </a:lnTo>
                    <a:lnTo>
                      <a:pt x="986" y="1306"/>
                    </a:lnTo>
                    <a:lnTo>
                      <a:pt x="1000" y="1302"/>
                    </a:lnTo>
                    <a:lnTo>
                      <a:pt x="1006" y="1300"/>
                    </a:lnTo>
                    <a:lnTo>
                      <a:pt x="1010" y="1296"/>
                    </a:lnTo>
                    <a:lnTo>
                      <a:pt x="1010" y="1296"/>
                    </a:lnTo>
                    <a:lnTo>
                      <a:pt x="1028" y="1294"/>
                    </a:lnTo>
                    <a:lnTo>
                      <a:pt x="1044" y="1286"/>
                    </a:lnTo>
                    <a:lnTo>
                      <a:pt x="1060" y="1278"/>
                    </a:lnTo>
                    <a:lnTo>
                      <a:pt x="1074" y="1266"/>
                    </a:lnTo>
                    <a:lnTo>
                      <a:pt x="1086" y="1254"/>
                    </a:lnTo>
                    <a:lnTo>
                      <a:pt x="1100" y="1240"/>
                    </a:lnTo>
                    <a:lnTo>
                      <a:pt x="1122" y="1212"/>
                    </a:lnTo>
                    <a:lnTo>
                      <a:pt x="1122" y="1212"/>
                    </a:lnTo>
                    <a:lnTo>
                      <a:pt x="1156" y="1182"/>
                    </a:lnTo>
                    <a:lnTo>
                      <a:pt x="1156" y="1182"/>
                    </a:lnTo>
                    <a:lnTo>
                      <a:pt x="1170" y="1170"/>
                    </a:lnTo>
                    <a:lnTo>
                      <a:pt x="1186" y="1158"/>
                    </a:lnTo>
                    <a:lnTo>
                      <a:pt x="1186" y="1158"/>
                    </a:lnTo>
                    <a:lnTo>
                      <a:pt x="1202" y="1150"/>
                    </a:lnTo>
                    <a:lnTo>
                      <a:pt x="1210" y="1146"/>
                    </a:lnTo>
                    <a:lnTo>
                      <a:pt x="1218" y="1138"/>
                    </a:lnTo>
                    <a:lnTo>
                      <a:pt x="1218" y="1138"/>
                    </a:lnTo>
                    <a:lnTo>
                      <a:pt x="1216" y="1112"/>
                    </a:lnTo>
                    <a:lnTo>
                      <a:pt x="1216" y="1112"/>
                    </a:lnTo>
                    <a:lnTo>
                      <a:pt x="1182" y="1080"/>
                    </a:lnTo>
                    <a:lnTo>
                      <a:pt x="1182" y="1080"/>
                    </a:lnTo>
                    <a:lnTo>
                      <a:pt x="1176" y="1058"/>
                    </a:lnTo>
                    <a:lnTo>
                      <a:pt x="1176" y="1058"/>
                    </a:lnTo>
                    <a:lnTo>
                      <a:pt x="1178" y="1032"/>
                    </a:lnTo>
                    <a:lnTo>
                      <a:pt x="1180" y="1020"/>
                    </a:lnTo>
                    <a:lnTo>
                      <a:pt x="1182" y="1010"/>
                    </a:lnTo>
                    <a:lnTo>
                      <a:pt x="1186" y="1002"/>
                    </a:lnTo>
                    <a:lnTo>
                      <a:pt x="1192" y="994"/>
                    </a:lnTo>
                    <a:lnTo>
                      <a:pt x="1200" y="986"/>
                    </a:lnTo>
                    <a:lnTo>
                      <a:pt x="1212" y="982"/>
                    </a:lnTo>
                    <a:lnTo>
                      <a:pt x="1212" y="982"/>
                    </a:lnTo>
                    <a:lnTo>
                      <a:pt x="1214" y="978"/>
                    </a:lnTo>
                    <a:lnTo>
                      <a:pt x="1216" y="976"/>
                    </a:lnTo>
                    <a:lnTo>
                      <a:pt x="1220" y="978"/>
                    </a:lnTo>
                    <a:lnTo>
                      <a:pt x="1226" y="982"/>
                    </a:lnTo>
                    <a:lnTo>
                      <a:pt x="1260" y="1006"/>
                    </a:lnTo>
                    <a:lnTo>
                      <a:pt x="1260" y="1006"/>
                    </a:lnTo>
                    <a:lnTo>
                      <a:pt x="1286" y="1014"/>
                    </a:lnTo>
                    <a:lnTo>
                      <a:pt x="1286" y="1014"/>
                    </a:lnTo>
                    <a:lnTo>
                      <a:pt x="1314" y="1014"/>
                    </a:lnTo>
                    <a:lnTo>
                      <a:pt x="1314" y="1014"/>
                    </a:lnTo>
                    <a:lnTo>
                      <a:pt x="1326" y="1010"/>
                    </a:lnTo>
                    <a:lnTo>
                      <a:pt x="1336" y="1002"/>
                    </a:lnTo>
                    <a:lnTo>
                      <a:pt x="1348" y="992"/>
                    </a:lnTo>
                    <a:lnTo>
                      <a:pt x="1358" y="980"/>
                    </a:lnTo>
                    <a:lnTo>
                      <a:pt x="1380" y="956"/>
                    </a:lnTo>
                    <a:lnTo>
                      <a:pt x="1398" y="932"/>
                    </a:lnTo>
                    <a:lnTo>
                      <a:pt x="1398" y="932"/>
                    </a:lnTo>
                    <a:lnTo>
                      <a:pt x="1404" y="928"/>
                    </a:lnTo>
                    <a:lnTo>
                      <a:pt x="1410" y="924"/>
                    </a:lnTo>
                    <a:lnTo>
                      <a:pt x="1416" y="924"/>
                    </a:lnTo>
                    <a:lnTo>
                      <a:pt x="1424" y="922"/>
                    </a:lnTo>
                    <a:lnTo>
                      <a:pt x="1438" y="924"/>
                    </a:lnTo>
                    <a:lnTo>
                      <a:pt x="1454" y="926"/>
                    </a:lnTo>
                    <a:lnTo>
                      <a:pt x="1454" y="926"/>
                    </a:lnTo>
                    <a:lnTo>
                      <a:pt x="1464" y="918"/>
                    </a:lnTo>
                    <a:lnTo>
                      <a:pt x="1472" y="914"/>
                    </a:lnTo>
                    <a:lnTo>
                      <a:pt x="1492" y="906"/>
                    </a:lnTo>
                    <a:lnTo>
                      <a:pt x="1492" y="906"/>
                    </a:lnTo>
                    <a:lnTo>
                      <a:pt x="1518" y="882"/>
                    </a:lnTo>
                    <a:lnTo>
                      <a:pt x="1518" y="882"/>
                    </a:lnTo>
                    <a:lnTo>
                      <a:pt x="1522" y="880"/>
                    </a:lnTo>
                    <a:lnTo>
                      <a:pt x="1524" y="876"/>
                    </a:lnTo>
                    <a:lnTo>
                      <a:pt x="1530" y="866"/>
                    </a:lnTo>
                    <a:lnTo>
                      <a:pt x="1534" y="848"/>
                    </a:lnTo>
                    <a:lnTo>
                      <a:pt x="1534" y="848"/>
                    </a:lnTo>
                    <a:lnTo>
                      <a:pt x="1540" y="832"/>
                    </a:lnTo>
                    <a:lnTo>
                      <a:pt x="1546" y="822"/>
                    </a:lnTo>
                    <a:lnTo>
                      <a:pt x="1554" y="816"/>
                    </a:lnTo>
                    <a:lnTo>
                      <a:pt x="1562" y="812"/>
                    </a:lnTo>
                    <a:lnTo>
                      <a:pt x="1580" y="806"/>
                    </a:lnTo>
                    <a:lnTo>
                      <a:pt x="1594" y="804"/>
                    </a:lnTo>
                    <a:lnTo>
                      <a:pt x="1610" y="798"/>
                    </a:lnTo>
                    <a:lnTo>
                      <a:pt x="1610" y="798"/>
                    </a:lnTo>
                    <a:lnTo>
                      <a:pt x="1620" y="786"/>
                    </a:lnTo>
                    <a:lnTo>
                      <a:pt x="1632" y="776"/>
                    </a:lnTo>
                    <a:lnTo>
                      <a:pt x="1646" y="768"/>
                    </a:lnTo>
                    <a:lnTo>
                      <a:pt x="1660" y="760"/>
                    </a:lnTo>
                    <a:lnTo>
                      <a:pt x="1660" y="760"/>
                    </a:lnTo>
                    <a:lnTo>
                      <a:pt x="1670" y="754"/>
                    </a:lnTo>
                    <a:lnTo>
                      <a:pt x="1680" y="752"/>
                    </a:lnTo>
                    <a:lnTo>
                      <a:pt x="1696" y="750"/>
                    </a:lnTo>
                    <a:lnTo>
                      <a:pt x="1712" y="750"/>
                    </a:lnTo>
                    <a:lnTo>
                      <a:pt x="1746" y="752"/>
                    </a:lnTo>
                    <a:lnTo>
                      <a:pt x="1776" y="756"/>
                    </a:lnTo>
                    <a:lnTo>
                      <a:pt x="1776" y="756"/>
                    </a:lnTo>
                    <a:lnTo>
                      <a:pt x="1792" y="748"/>
                    </a:lnTo>
                    <a:lnTo>
                      <a:pt x="1792" y="748"/>
                    </a:lnTo>
                    <a:lnTo>
                      <a:pt x="1798" y="740"/>
                    </a:lnTo>
                    <a:lnTo>
                      <a:pt x="1802" y="730"/>
                    </a:lnTo>
                    <a:lnTo>
                      <a:pt x="1804" y="720"/>
                    </a:lnTo>
                    <a:lnTo>
                      <a:pt x="1804" y="712"/>
                    </a:lnTo>
                    <a:lnTo>
                      <a:pt x="1802" y="702"/>
                    </a:lnTo>
                    <a:lnTo>
                      <a:pt x="1798" y="694"/>
                    </a:lnTo>
                    <a:lnTo>
                      <a:pt x="1790" y="680"/>
                    </a:lnTo>
                    <a:lnTo>
                      <a:pt x="1790" y="680"/>
                    </a:lnTo>
                    <a:lnTo>
                      <a:pt x="1764" y="656"/>
                    </a:lnTo>
                    <a:lnTo>
                      <a:pt x="1764" y="656"/>
                    </a:lnTo>
                    <a:lnTo>
                      <a:pt x="1718" y="628"/>
                    </a:lnTo>
                    <a:lnTo>
                      <a:pt x="1718" y="628"/>
                    </a:lnTo>
                    <a:lnTo>
                      <a:pt x="1716" y="622"/>
                    </a:lnTo>
                    <a:lnTo>
                      <a:pt x="1712" y="614"/>
                    </a:lnTo>
                    <a:lnTo>
                      <a:pt x="1702" y="604"/>
                    </a:lnTo>
                    <a:lnTo>
                      <a:pt x="1688" y="590"/>
                    </a:lnTo>
                    <a:lnTo>
                      <a:pt x="1688" y="590"/>
                    </a:lnTo>
                    <a:lnTo>
                      <a:pt x="1656" y="590"/>
                    </a:lnTo>
                    <a:lnTo>
                      <a:pt x="1656" y="590"/>
                    </a:lnTo>
                    <a:lnTo>
                      <a:pt x="1640" y="608"/>
                    </a:lnTo>
                    <a:lnTo>
                      <a:pt x="1640" y="608"/>
                    </a:lnTo>
                    <a:lnTo>
                      <a:pt x="1610" y="608"/>
                    </a:lnTo>
                    <a:lnTo>
                      <a:pt x="1610" y="608"/>
                    </a:lnTo>
                    <a:lnTo>
                      <a:pt x="1604" y="644"/>
                    </a:lnTo>
                    <a:lnTo>
                      <a:pt x="1604" y="644"/>
                    </a:lnTo>
                    <a:lnTo>
                      <a:pt x="1596" y="646"/>
                    </a:lnTo>
                    <a:lnTo>
                      <a:pt x="1586" y="646"/>
                    </a:lnTo>
                    <a:lnTo>
                      <a:pt x="1578" y="644"/>
                    </a:lnTo>
                    <a:lnTo>
                      <a:pt x="1570" y="642"/>
                    </a:lnTo>
                    <a:lnTo>
                      <a:pt x="1554" y="634"/>
                    </a:lnTo>
                    <a:lnTo>
                      <a:pt x="1544" y="630"/>
                    </a:lnTo>
                    <a:lnTo>
                      <a:pt x="1544" y="630"/>
                    </a:lnTo>
                    <a:lnTo>
                      <a:pt x="1516" y="630"/>
                    </a:lnTo>
                    <a:lnTo>
                      <a:pt x="1516" y="630"/>
                    </a:lnTo>
                    <a:lnTo>
                      <a:pt x="1504" y="634"/>
                    </a:lnTo>
                    <a:lnTo>
                      <a:pt x="1494" y="640"/>
                    </a:lnTo>
                    <a:lnTo>
                      <a:pt x="1476" y="654"/>
                    </a:lnTo>
                    <a:lnTo>
                      <a:pt x="1476" y="654"/>
                    </a:lnTo>
                    <a:lnTo>
                      <a:pt x="1466" y="654"/>
                    </a:lnTo>
                    <a:lnTo>
                      <a:pt x="1456" y="650"/>
                    </a:lnTo>
                    <a:lnTo>
                      <a:pt x="1450" y="646"/>
                    </a:lnTo>
                    <a:lnTo>
                      <a:pt x="1446" y="640"/>
                    </a:lnTo>
                    <a:lnTo>
                      <a:pt x="1442" y="634"/>
                    </a:lnTo>
                    <a:lnTo>
                      <a:pt x="1440" y="628"/>
                    </a:lnTo>
                    <a:lnTo>
                      <a:pt x="1440" y="616"/>
                    </a:lnTo>
                    <a:lnTo>
                      <a:pt x="1440" y="616"/>
                    </a:lnTo>
                    <a:lnTo>
                      <a:pt x="1470" y="588"/>
                    </a:lnTo>
                    <a:lnTo>
                      <a:pt x="1470" y="588"/>
                    </a:lnTo>
                    <a:lnTo>
                      <a:pt x="1468" y="556"/>
                    </a:lnTo>
                    <a:lnTo>
                      <a:pt x="1470" y="544"/>
                    </a:lnTo>
                    <a:lnTo>
                      <a:pt x="1470" y="532"/>
                    </a:lnTo>
                    <a:lnTo>
                      <a:pt x="1470" y="532"/>
                    </a:lnTo>
                    <a:lnTo>
                      <a:pt x="1480" y="512"/>
                    </a:lnTo>
                    <a:lnTo>
                      <a:pt x="1488" y="494"/>
                    </a:lnTo>
                    <a:lnTo>
                      <a:pt x="1488" y="494"/>
                    </a:lnTo>
                    <a:lnTo>
                      <a:pt x="1488" y="472"/>
                    </a:lnTo>
                    <a:lnTo>
                      <a:pt x="1490" y="456"/>
                    </a:lnTo>
                    <a:lnTo>
                      <a:pt x="1494" y="440"/>
                    </a:lnTo>
                    <a:lnTo>
                      <a:pt x="1502" y="426"/>
                    </a:lnTo>
                    <a:lnTo>
                      <a:pt x="1502" y="426"/>
                    </a:lnTo>
                    <a:lnTo>
                      <a:pt x="1522" y="426"/>
                    </a:lnTo>
                    <a:lnTo>
                      <a:pt x="1522" y="426"/>
                    </a:lnTo>
                    <a:lnTo>
                      <a:pt x="1546" y="430"/>
                    </a:lnTo>
                    <a:lnTo>
                      <a:pt x="1574" y="432"/>
                    </a:lnTo>
                    <a:lnTo>
                      <a:pt x="1588" y="430"/>
                    </a:lnTo>
                    <a:lnTo>
                      <a:pt x="1602" y="428"/>
                    </a:lnTo>
                    <a:lnTo>
                      <a:pt x="1616" y="424"/>
                    </a:lnTo>
                    <a:lnTo>
                      <a:pt x="1628" y="416"/>
                    </a:lnTo>
                    <a:lnTo>
                      <a:pt x="1628" y="416"/>
                    </a:lnTo>
                    <a:lnTo>
                      <a:pt x="1642" y="404"/>
                    </a:lnTo>
                    <a:lnTo>
                      <a:pt x="1658" y="390"/>
                    </a:lnTo>
                    <a:lnTo>
                      <a:pt x="1672" y="376"/>
                    </a:lnTo>
                    <a:lnTo>
                      <a:pt x="1684" y="362"/>
                    </a:lnTo>
                    <a:lnTo>
                      <a:pt x="1684" y="362"/>
                    </a:lnTo>
                    <a:lnTo>
                      <a:pt x="1684" y="332"/>
                    </a:lnTo>
                    <a:lnTo>
                      <a:pt x="1686" y="296"/>
                    </a:lnTo>
                    <a:lnTo>
                      <a:pt x="1688" y="278"/>
                    </a:lnTo>
                    <a:lnTo>
                      <a:pt x="1692" y="262"/>
                    </a:lnTo>
                    <a:lnTo>
                      <a:pt x="1698" y="250"/>
                    </a:lnTo>
                    <a:lnTo>
                      <a:pt x="1702" y="246"/>
                    </a:lnTo>
                    <a:lnTo>
                      <a:pt x="1708" y="242"/>
                    </a:lnTo>
                    <a:lnTo>
                      <a:pt x="1708" y="242"/>
                    </a:lnTo>
                    <a:lnTo>
                      <a:pt x="1714" y="232"/>
                    </a:lnTo>
                    <a:lnTo>
                      <a:pt x="1720" y="220"/>
                    </a:lnTo>
                    <a:lnTo>
                      <a:pt x="1724" y="198"/>
                    </a:lnTo>
                    <a:lnTo>
                      <a:pt x="1730" y="176"/>
                    </a:lnTo>
                    <a:lnTo>
                      <a:pt x="1736" y="166"/>
                    </a:lnTo>
                    <a:lnTo>
                      <a:pt x="1742" y="158"/>
                    </a:lnTo>
                    <a:lnTo>
                      <a:pt x="1742" y="158"/>
                    </a:lnTo>
                    <a:lnTo>
                      <a:pt x="1742" y="116"/>
                    </a:lnTo>
                    <a:lnTo>
                      <a:pt x="1742" y="116"/>
                    </a:lnTo>
                    <a:lnTo>
                      <a:pt x="1738" y="108"/>
                    </a:lnTo>
                    <a:lnTo>
                      <a:pt x="1738" y="108"/>
                    </a:lnTo>
                    <a:lnTo>
                      <a:pt x="1716" y="82"/>
                    </a:lnTo>
                    <a:lnTo>
                      <a:pt x="1716" y="82"/>
                    </a:lnTo>
                    <a:lnTo>
                      <a:pt x="1696" y="72"/>
                    </a:lnTo>
                    <a:lnTo>
                      <a:pt x="1696" y="72"/>
                    </a:lnTo>
                    <a:lnTo>
                      <a:pt x="1696" y="62"/>
                    </a:lnTo>
                    <a:lnTo>
                      <a:pt x="1698" y="54"/>
                    </a:lnTo>
                    <a:lnTo>
                      <a:pt x="1702" y="46"/>
                    </a:lnTo>
                    <a:lnTo>
                      <a:pt x="1706" y="40"/>
                    </a:lnTo>
                    <a:lnTo>
                      <a:pt x="1712" y="34"/>
                    </a:lnTo>
                    <a:lnTo>
                      <a:pt x="1720" y="28"/>
                    </a:lnTo>
                    <a:lnTo>
                      <a:pt x="1736" y="20"/>
                    </a:lnTo>
                    <a:lnTo>
                      <a:pt x="1736" y="20"/>
                    </a:lnTo>
                    <a:lnTo>
                      <a:pt x="1744" y="20"/>
                    </a:lnTo>
                    <a:lnTo>
                      <a:pt x="1750" y="16"/>
                    </a:lnTo>
                    <a:lnTo>
                      <a:pt x="1764" y="10"/>
                    </a:lnTo>
                    <a:lnTo>
                      <a:pt x="1778" y="4"/>
                    </a:lnTo>
                    <a:lnTo>
                      <a:pt x="1784" y="2"/>
                    </a:lnTo>
                    <a:lnTo>
                      <a:pt x="1794" y="0"/>
                    </a:lnTo>
                    <a:lnTo>
                      <a:pt x="1794" y="0"/>
                    </a:lnTo>
                    <a:lnTo>
                      <a:pt x="1794" y="6"/>
                    </a:lnTo>
                    <a:lnTo>
                      <a:pt x="1796" y="8"/>
                    </a:lnTo>
                    <a:lnTo>
                      <a:pt x="1804" y="16"/>
                    </a:lnTo>
                    <a:lnTo>
                      <a:pt x="1804" y="16"/>
                    </a:lnTo>
                    <a:lnTo>
                      <a:pt x="1800" y="42"/>
                    </a:lnTo>
                    <a:lnTo>
                      <a:pt x="1800" y="42"/>
                    </a:lnTo>
                    <a:lnTo>
                      <a:pt x="1792" y="52"/>
                    </a:lnTo>
                    <a:lnTo>
                      <a:pt x="1786" y="58"/>
                    </a:lnTo>
                    <a:lnTo>
                      <a:pt x="1782" y="66"/>
                    </a:lnTo>
                    <a:lnTo>
                      <a:pt x="1780" y="78"/>
                    </a:lnTo>
                    <a:lnTo>
                      <a:pt x="1780" y="78"/>
                    </a:lnTo>
                    <a:lnTo>
                      <a:pt x="1804" y="96"/>
                    </a:lnTo>
                    <a:lnTo>
                      <a:pt x="1804" y="96"/>
                    </a:lnTo>
                    <a:lnTo>
                      <a:pt x="1810" y="104"/>
                    </a:lnTo>
                    <a:lnTo>
                      <a:pt x="1816" y="110"/>
                    </a:lnTo>
                    <a:lnTo>
                      <a:pt x="1826" y="114"/>
                    </a:lnTo>
                    <a:lnTo>
                      <a:pt x="1842" y="116"/>
                    </a:lnTo>
                    <a:lnTo>
                      <a:pt x="1842" y="116"/>
                    </a:lnTo>
                    <a:lnTo>
                      <a:pt x="1848" y="80"/>
                    </a:lnTo>
                    <a:lnTo>
                      <a:pt x="1848" y="80"/>
                    </a:lnTo>
                    <a:lnTo>
                      <a:pt x="1856" y="80"/>
                    </a:lnTo>
                    <a:lnTo>
                      <a:pt x="1866" y="80"/>
                    </a:lnTo>
                    <a:lnTo>
                      <a:pt x="1878" y="84"/>
                    </a:lnTo>
                    <a:lnTo>
                      <a:pt x="1892" y="92"/>
                    </a:lnTo>
                    <a:lnTo>
                      <a:pt x="1892" y="92"/>
                    </a:lnTo>
                    <a:lnTo>
                      <a:pt x="1900" y="104"/>
                    </a:lnTo>
                    <a:lnTo>
                      <a:pt x="1900" y="104"/>
                    </a:lnTo>
                    <a:lnTo>
                      <a:pt x="1904" y="122"/>
                    </a:lnTo>
                    <a:lnTo>
                      <a:pt x="1908" y="140"/>
                    </a:lnTo>
                    <a:lnTo>
                      <a:pt x="1914" y="160"/>
                    </a:lnTo>
                    <a:lnTo>
                      <a:pt x="1920" y="168"/>
                    </a:lnTo>
                    <a:lnTo>
                      <a:pt x="1926" y="178"/>
                    </a:lnTo>
                    <a:lnTo>
                      <a:pt x="1926" y="178"/>
                    </a:lnTo>
                    <a:lnTo>
                      <a:pt x="1938" y="184"/>
                    </a:lnTo>
                    <a:lnTo>
                      <a:pt x="1938" y="184"/>
                    </a:lnTo>
                    <a:lnTo>
                      <a:pt x="1968" y="182"/>
                    </a:lnTo>
                    <a:lnTo>
                      <a:pt x="1968" y="182"/>
                    </a:lnTo>
                    <a:lnTo>
                      <a:pt x="1978" y="178"/>
                    </a:lnTo>
                    <a:lnTo>
                      <a:pt x="1988" y="174"/>
                    </a:lnTo>
                    <a:lnTo>
                      <a:pt x="2010" y="172"/>
                    </a:lnTo>
                    <a:lnTo>
                      <a:pt x="2022" y="168"/>
                    </a:lnTo>
                    <a:lnTo>
                      <a:pt x="2032" y="166"/>
                    </a:lnTo>
                    <a:lnTo>
                      <a:pt x="2042" y="160"/>
                    </a:lnTo>
                    <a:lnTo>
                      <a:pt x="2052" y="152"/>
                    </a:lnTo>
                    <a:lnTo>
                      <a:pt x="2052" y="152"/>
                    </a:lnTo>
                    <a:lnTo>
                      <a:pt x="2060" y="138"/>
                    </a:lnTo>
                    <a:lnTo>
                      <a:pt x="2068" y="128"/>
                    </a:lnTo>
                    <a:lnTo>
                      <a:pt x="2076" y="122"/>
                    </a:lnTo>
                    <a:lnTo>
                      <a:pt x="2084" y="118"/>
                    </a:lnTo>
                    <a:lnTo>
                      <a:pt x="2094" y="120"/>
                    </a:lnTo>
                    <a:lnTo>
                      <a:pt x="2104" y="124"/>
                    </a:lnTo>
                    <a:lnTo>
                      <a:pt x="2114" y="132"/>
                    </a:lnTo>
                    <a:lnTo>
                      <a:pt x="2126" y="146"/>
                    </a:lnTo>
                    <a:lnTo>
                      <a:pt x="2126" y="146"/>
                    </a:lnTo>
                    <a:lnTo>
                      <a:pt x="2146" y="200"/>
                    </a:lnTo>
                    <a:lnTo>
                      <a:pt x="2146" y="200"/>
                    </a:lnTo>
                    <a:lnTo>
                      <a:pt x="2142" y="220"/>
                    </a:lnTo>
                    <a:lnTo>
                      <a:pt x="2136" y="246"/>
                    </a:lnTo>
                    <a:lnTo>
                      <a:pt x="2128" y="274"/>
                    </a:lnTo>
                    <a:lnTo>
                      <a:pt x="2118" y="296"/>
                    </a:lnTo>
                    <a:lnTo>
                      <a:pt x="2118" y="296"/>
                    </a:lnTo>
                    <a:lnTo>
                      <a:pt x="2118" y="320"/>
                    </a:lnTo>
                    <a:lnTo>
                      <a:pt x="2118" y="320"/>
                    </a:lnTo>
                    <a:lnTo>
                      <a:pt x="2142" y="366"/>
                    </a:lnTo>
                    <a:lnTo>
                      <a:pt x="2142" y="366"/>
                    </a:lnTo>
                    <a:lnTo>
                      <a:pt x="2140" y="374"/>
                    </a:lnTo>
                    <a:lnTo>
                      <a:pt x="2138" y="384"/>
                    </a:lnTo>
                    <a:lnTo>
                      <a:pt x="2130" y="406"/>
                    </a:lnTo>
                    <a:lnTo>
                      <a:pt x="2128" y="418"/>
                    </a:lnTo>
                    <a:lnTo>
                      <a:pt x="2130" y="428"/>
                    </a:lnTo>
                    <a:lnTo>
                      <a:pt x="2136" y="440"/>
                    </a:lnTo>
                    <a:lnTo>
                      <a:pt x="2140" y="444"/>
                    </a:lnTo>
                    <a:lnTo>
                      <a:pt x="2148" y="450"/>
                    </a:lnTo>
                    <a:lnTo>
                      <a:pt x="2148" y="450"/>
                    </a:lnTo>
                    <a:lnTo>
                      <a:pt x="2150" y="462"/>
                    </a:lnTo>
                    <a:lnTo>
                      <a:pt x="2150" y="476"/>
                    </a:lnTo>
                    <a:lnTo>
                      <a:pt x="2148" y="510"/>
                    </a:lnTo>
                    <a:lnTo>
                      <a:pt x="2148" y="510"/>
                    </a:lnTo>
                    <a:lnTo>
                      <a:pt x="2126" y="514"/>
                    </a:lnTo>
                    <a:lnTo>
                      <a:pt x="2126" y="514"/>
                    </a:lnTo>
                    <a:lnTo>
                      <a:pt x="2122" y="508"/>
                    </a:lnTo>
                    <a:lnTo>
                      <a:pt x="2118" y="502"/>
                    </a:lnTo>
                    <a:lnTo>
                      <a:pt x="2116" y="492"/>
                    </a:lnTo>
                    <a:lnTo>
                      <a:pt x="2118" y="476"/>
                    </a:lnTo>
                    <a:lnTo>
                      <a:pt x="2118" y="476"/>
                    </a:lnTo>
                    <a:lnTo>
                      <a:pt x="2114" y="466"/>
                    </a:lnTo>
                    <a:lnTo>
                      <a:pt x="2108" y="458"/>
                    </a:lnTo>
                    <a:lnTo>
                      <a:pt x="2108" y="458"/>
                    </a:lnTo>
                    <a:lnTo>
                      <a:pt x="2094" y="460"/>
                    </a:lnTo>
                    <a:lnTo>
                      <a:pt x="2086" y="462"/>
                    </a:lnTo>
                    <a:lnTo>
                      <a:pt x="2084" y="466"/>
                    </a:lnTo>
                    <a:lnTo>
                      <a:pt x="2082" y="470"/>
                    </a:lnTo>
                    <a:lnTo>
                      <a:pt x="2084" y="484"/>
                    </a:lnTo>
                    <a:lnTo>
                      <a:pt x="2082" y="492"/>
                    </a:lnTo>
                    <a:lnTo>
                      <a:pt x="2078" y="500"/>
                    </a:lnTo>
                    <a:lnTo>
                      <a:pt x="2078" y="500"/>
                    </a:lnTo>
                    <a:lnTo>
                      <a:pt x="2064" y="514"/>
                    </a:lnTo>
                    <a:lnTo>
                      <a:pt x="2054" y="528"/>
                    </a:lnTo>
                    <a:lnTo>
                      <a:pt x="2046" y="544"/>
                    </a:lnTo>
                    <a:lnTo>
                      <a:pt x="2042" y="564"/>
                    </a:lnTo>
                    <a:lnTo>
                      <a:pt x="2042" y="564"/>
                    </a:lnTo>
                    <a:lnTo>
                      <a:pt x="2034" y="576"/>
                    </a:lnTo>
                    <a:lnTo>
                      <a:pt x="2024" y="586"/>
                    </a:lnTo>
                    <a:lnTo>
                      <a:pt x="2012" y="598"/>
                    </a:lnTo>
                    <a:lnTo>
                      <a:pt x="2002" y="606"/>
                    </a:lnTo>
                    <a:lnTo>
                      <a:pt x="2002" y="606"/>
                    </a:lnTo>
                    <a:lnTo>
                      <a:pt x="2000" y="642"/>
                    </a:lnTo>
                    <a:lnTo>
                      <a:pt x="2000" y="642"/>
                    </a:lnTo>
                    <a:lnTo>
                      <a:pt x="2008" y="654"/>
                    </a:lnTo>
                    <a:lnTo>
                      <a:pt x="2020" y="674"/>
                    </a:lnTo>
                    <a:lnTo>
                      <a:pt x="2020" y="674"/>
                    </a:lnTo>
                    <a:lnTo>
                      <a:pt x="2054" y="694"/>
                    </a:lnTo>
                    <a:lnTo>
                      <a:pt x="2054" y="694"/>
                    </a:lnTo>
                    <a:lnTo>
                      <a:pt x="2078" y="692"/>
                    </a:lnTo>
                    <a:lnTo>
                      <a:pt x="2078" y="692"/>
                    </a:lnTo>
                    <a:lnTo>
                      <a:pt x="2094" y="668"/>
                    </a:lnTo>
                    <a:lnTo>
                      <a:pt x="2094" y="668"/>
                    </a:lnTo>
                    <a:lnTo>
                      <a:pt x="2100" y="680"/>
                    </a:lnTo>
                    <a:lnTo>
                      <a:pt x="2104" y="690"/>
                    </a:lnTo>
                    <a:lnTo>
                      <a:pt x="2106" y="702"/>
                    </a:lnTo>
                    <a:lnTo>
                      <a:pt x="2106" y="702"/>
                    </a:lnTo>
                    <a:lnTo>
                      <a:pt x="2086" y="708"/>
                    </a:lnTo>
                    <a:lnTo>
                      <a:pt x="2068" y="716"/>
                    </a:lnTo>
                    <a:lnTo>
                      <a:pt x="2068" y="716"/>
                    </a:lnTo>
                    <a:lnTo>
                      <a:pt x="2068" y="724"/>
                    </a:lnTo>
                    <a:lnTo>
                      <a:pt x="2070" y="732"/>
                    </a:lnTo>
                    <a:lnTo>
                      <a:pt x="2070" y="738"/>
                    </a:lnTo>
                    <a:lnTo>
                      <a:pt x="2074" y="742"/>
                    </a:lnTo>
                    <a:lnTo>
                      <a:pt x="2078" y="748"/>
                    </a:lnTo>
                    <a:lnTo>
                      <a:pt x="2084" y="750"/>
                    </a:lnTo>
                    <a:lnTo>
                      <a:pt x="2084" y="750"/>
                    </a:lnTo>
                    <a:lnTo>
                      <a:pt x="2064" y="778"/>
                    </a:lnTo>
                    <a:lnTo>
                      <a:pt x="2052" y="790"/>
                    </a:lnTo>
                    <a:lnTo>
                      <a:pt x="2040" y="800"/>
                    </a:lnTo>
                    <a:lnTo>
                      <a:pt x="2040" y="800"/>
                    </a:lnTo>
                    <a:lnTo>
                      <a:pt x="2026" y="796"/>
                    </a:lnTo>
                    <a:lnTo>
                      <a:pt x="2026" y="796"/>
                    </a:lnTo>
                    <a:lnTo>
                      <a:pt x="1986" y="770"/>
                    </a:lnTo>
                    <a:lnTo>
                      <a:pt x="1986" y="770"/>
                    </a:lnTo>
                    <a:lnTo>
                      <a:pt x="1968" y="770"/>
                    </a:lnTo>
                    <a:lnTo>
                      <a:pt x="1968" y="770"/>
                    </a:lnTo>
                    <a:lnTo>
                      <a:pt x="1960" y="780"/>
                    </a:lnTo>
                    <a:lnTo>
                      <a:pt x="1958" y="786"/>
                    </a:lnTo>
                    <a:lnTo>
                      <a:pt x="1956" y="792"/>
                    </a:lnTo>
                    <a:lnTo>
                      <a:pt x="1956" y="792"/>
                    </a:lnTo>
                    <a:lnTo>
                      <a:pt x="1958" y="818"/>
                    </a:lnTo>
                    <a:lnTo>
                      <a:pt x="1958" y="818"/>
                    </a:lnTo>
                    <a:lnTo>
                      <a:pt x="1962" y="824"/>
                    </a:lnTo>
                    <a:lnTo>
                      <a:pt x="1968" y="828"/>
                    </a:lnTo>
                    <a:lnTo>
                      <a:pt x="1982" y="838"/>
                    </a:lnTo>
                    <a:lnTo>
                      <a:pt x="2000" y="852"/>
                    </a:lnTo>
                    <a:lnTo>
                      <a:pt x="2008" y="860"/>
                    </a:lnTo>
                    <a:lnTo>
                      <a:pt x="2016" y="870"/>
                    </a:lnTo>
                    <a:lnTo>
                      <a:pt x="2016" y="870"/>
                    </a:lnTo>
                    <a:lnTo>
                      <a:pt x="2016" y="908"/>
                    </a:lnTo>
                    <a:lnTo>
                      <a:pt x="2016" y="908"/>
                    </a:lnTo>
                    <a:lnTo>
                      <a:pt x="2024" y="920"/>
                    </a:lnTo>
                    <a:lnTo>
                      <a:pt x="2032" y="938"/>
                    </a:lnTo>
                    <a:lnTo>
                      <a:pt x="2046" y="976"/>
                    </a:lnTo>
                    <a:lnTo>
                      <a:pt x="2046" y="976"/>
                    </a:lnTo>
                    <a:lnTo>
                      <a:pt x="2054" y="986"/>
                    </a:lnTo>
                    <a:lnTo>
                      <a:pt x="2054" y="986"/>
                    </a:lnTo>
                    <a:lnTo>
                      <a:pt x="2070" y="986"/>
                    </a:lnTo>
                    <a:lnTo>
                      <a:pt x="2070" y="986"/>
                    </a:lnTo>
                    <a:lnTo>
                      <a:pt x="2084" y="958"/>
                    </a:lnTo>
                    <a:lnTo>
                      <a:pt x="2084" y="958"/>
                    </a:lnTo>
                    <a:lnTo>
                      <a:pt x="2110" y="940"/>
                    </a:lnTo>
                    <a:lnTo>
                      <a:pt x="2110" y="940"/>
                    </a:lnTo>
                    <a:lnTo>
                      <a:pt x="2124" y="962"/>
                    </a:lnTo>
                    <a:lnTo>
                      <a:pt x="2134" y="976"/>
                    </a:lnTo>
                    <a:lnTo>
                      <a:pt x="2142" y="994"/>
                    </a:lnTo>
                    <a:lnTo>
                      <a:pt x="2142" y="994"/>
                    </a:lnTo>
                    <a:lnTo>
                      <a:pt x="2144" y="1010"/>
                    </a:lnTo>
                    <a:lnTo>
                      <a:pt x="2150" y="1026"/>
                    </a:lnTo>
                    <a:lnTo>
                      <a:pt x="2154" y="1034"/>
                    </a:lnTo>
                    <a:lnTo>
                      <a:pt x="2160" y="1040"/>
                    </a:lnTo>
                    <a:lnTo>
                      <a:pt x="2168" y="1048"/>
                    </a:lnTo>
                    <a:lnTo>
                      <a:pt x="2178" y="1054"/>
                    </a:lnTo>
                    <a:lnTo>
                      <a:pt x="2178" y="1054"/>
                    </a:lnTo>
                    <a:lnTo>
                      <a:pt x="2182" y="1062"/>
                    </a:lnTo>
                    <a:lnTo>
                      <a:pt x="2182" y="1062"/>
                    </a:lnTo>
                    <a:lnTo>
                      <a:pt x="2180" y="1074"/>
                    </a:lnTo>
                    <a:lnTo>
                      <a:pt x="2180" y="1088"/>
                    </a:lnTo>
                    <a:lnTo>
                      <a:pt x="2180" y="1120"/>
                    </a:lnTo>
                    <a:lnTo>
                      <a:pt x="2180" y="1120"/>
                    </a:lnTo>
                    <a:lnTo>
                      <a:pt x="2168" y="1132"/>
                    </a:lnTo>
                    <a:lnTo>
                      <a:pt x="2168" y="1132"/>
                    </a:lnTo>
                    <a:lnTo>
                      <a:pt x="2156" y="1130"/>
                    </a:lnTo>
                    <a:lnTo>
                      <a:pt x="2150" y="1126"/>
                    </a:lnTo>
                    <a:lnTo>
                      <a:pt x="2138" y="1120"/>
                    </a:lnTo>
                    <a:lnTo>
                      <a:pt x="2138" y="1120"/>
                    </a:lnTo>
                    <a:lnTo>
                      <a:pt x="2108" y="1122"/>
                    </a:lnTo>
                    <a:lnTo>
                      <a:pt x="2096" y="1124"/>
                    </a:lnTo>
                    <a:lnTo>
                      <a:pt x="2088" y="1128"/>
                    </a:lnTo>
                    <a:lnTo>
                      <a:pt x="2080" y="1134"/>
                    </a:lnTo>
                    <a:lnTo>
                      <a:pt x="2074" y="1140"/>
                    </a:lnTo>
                    <a:lnTo>
                      <a:pt x="2062" y="1162"/>
                    </a:lnTo>
                    <a:lnTo>
                      <a:pt x="2062" y="1162"/>
                    </a:lnTo>
                    <a:lnTo>
                      <a:pt x="2058" y="1166"/>
                    </a:lnTo>
                    <a:lnTo>
                      <a:pt x="2054" y="1170"/>
                    </a:lnTo>
                    <a:lnTo>
                      <a:pt x="2054" y="1170"/>
                    </a:lnTo>
                    <a:lnTo>
                      <a:pt x="2052" y="1176"/>
                    </a:lnTo>
                    <a:lnTo>
                      <a:pt x="2046" y="1182"/>
                    </a:lnTo>
                    <a:lnTo>
                      <a:pt x="2028" y="1196"/>
                    </a:lnTo>
                    <a:lnTo>
                      <a:pt x="1994" y="1218"/>
                    </a:lnTo>
                    <a:lnTo>
                      <a:pt x="1994" y="1218"/>
                    </a:lnTo>
                    <a:lnTo>
                      <a:pt x="1988" y="1228"/>
                    </a:lnTo>
                    <a:lnTo>
                      <a:pt x="1974" y="1238"/>
                    </a:lnTo>
                    <a:lnTo>
                      <a:pt x="1948" y="1256"/>
                    </a:lnTo>
                    <a:lnTo>
                      <a:pt x="1948" y="1256"/>
                    </a:lnTo>
                    <a:lnTo>
                      <a:pt x="1938" y="1268"/>
                    </a:lnTo>
                    <a:lnTo>
                      <a:pt x="1938" y="1268"/>
                    </a:lnTo>
                    <a:lnTo>
                      <a:pt x="1920" y="1272"/>
                    </a:lnTo>
                    <a:lnTo>
                      <a:pt x="1920" y="1272"/>
                    </a:lnTo>
                    <a:lnTo>
                      <a:pt x="1902" y="1254"/>
                    </a:lnTo>
                    <a:lnTo>
                      <a:pt x="1902" y="1254"/>
                    </a:lnTo>
                    <a:lnTo>
                      <a:pt x="1894" y="1236"/>
                    </a:lnTo>
                    <a:lnTo>
                      <a:pt x="1890" y="1230"/>
                    </a:lnTo>
                    <a:lnTo>
                      <a:pt x="1884" y="1226"/>
                    </a:lnTo>
                    <a:lnTo>
                      <a:pt x="1880" y="1222"/>
                    </a:lnTo>
                    <a:lnTo>
                      <a:pt x="1874" y="1222"/>
                    </a:lnTo>
                    <a:lnTo>
                      <a:pt x="1860" y="1220"/>
                    </a:lnTo>
                    <a:lnTo>
                      <a:pt x="1860" y="1220"/>
                    </a:lnTo>
                    <a:lnTo>
                      <a:pt x="1856" y="1228"/>
                    </a:lnTo>
                    <a:lnTo>
                      <a:pt x="1854" y="1238"/>
                    </a:lnTo>
                    <a:lnTo>
                      <a:pt x="1852" y="1248"/>
                    </a:lnTo>
                    <a:lnTo>
                      <a:pt x="1850" y="1260"/>
                    </a:lnTo>
                    <a:lnTo>
                      <a:pt x="1852" y="1270"/>
                    </a:lnTo>
                    <a:lnTo>
                      <a:pt x="1854" y="1282"/>
                    </a:lnTo>
                    <a:lnTo>
                      <a:pt x="1860" y="1292"/>
                    </a:lnTo>
                    <a:lnTo>
                      <a:pt x="1868" y="1302"/>
                    </a:lnTo>
                    <a:lnTo>
                      <a:pt x="1868" y="1302"/>
                    </a:lnTo>
                    <a:lnTo>
                      <a:pt x="1872" y="1344"/>
                    </a:lnTo>
                    <a:lnTo>
                      <a:pt x="1872" y="1344"/>
                    </a:lnTo>
                    <a:lnTo>
                      <a:pt x="1846" y="1346"/>
                    </a:lnTo>
                    <a:lnTo>
                      <a:pt x="1824" y="1348"/>
                    </a:lnTo>
                    <a:lnTo>
                      <a:pt x="1812" y="1346"/>
                    </a:lnTo>
                    <a:lnTo>
                      <a:pt x="1802" y="1344"/>
                    </a:lnTo>
                    <a:lnTo>
                      <a:pt x="1794" y="1342"/>
                    </a:lnTo>
                    <a:lnTo>
                      <a:pt x="1786" y="1338"/>
                    </a:lnTo>
                    <a:lnTo>
                      <a:pt x="1786" y="1338"/>
                    </a:lnTo>
                    <a:lnTo>
                      <a:pt x="1782" y="1316"/>
                    </a:lnTo>
                    <a:lnTo>
                      <a:pt x="1776" y="1302"/>
                    </a:lnTo>
                    <a:lnTo>
                      <a:pt x="1768" y="1292"/>
                    </a:lnTo>
                    <a:lnTo>
                      <a:pt x="1758" y="1280"/>
                    </a:lnTo>
                    <a:lnTo>
                      <a:pt x="1758" y="1280"/>
                    </a:lnTo>
                    <a:lnTo>
                      <a:pt x="1732" y="1222"/>
                    </a:lnTo>
                    <a:lnTo>
                      <a:pt x="1732" y="1222"/>
                    </a:lnTo>
                    <a:lnTo>
                      <a:pt x="1720" y="1210"/>
                    </a:lnTo>
                    <a:lnTo>
                      <a:pt x="1712" y="1206"/>
                    </a:lnTo>
                    <a:lnTo>
                      <a:pt x="1706" y="1206"/>
                    </a:lnTo>
                    <a:lnTo>
                      <a:pt x="1696" y="1206"/>
                    </a:lnTo>
                    <a:lnTo>
                      <a:pt x="1696" y="1206"/>
                    </a:lnTo>
                    <a:lnTo>
                      <a:pt x="1684" y="1216"/>
                    </a:lnTo>
                    <a:lnTo>
                      <a:pt x="1670" y="1226"/>
                    </a:lnTo>
                    <a:lnTo>
                      <a:pt x="1658" y="1234"/>
                    </a:lnTo>
                    <a:lnTo>
                      <a:pt x="1646" y="1244"/>
                    </a:lnTo>
                    <a:lnTo>
                      <a:pt x="1646" y="1244"/>
                    </a:lnTo>
                    <a:lnTo>
                      <a:pt x="1642" y="1256"/>
                    </a:lnTo>
                    <a:lnTo>
                      <a:pt x="1640" y="1270"/>
                    </a:lnTo>
                    <a:lnTo>
                      <a:pt x="1640" y="1288"/>
                    </a:lnTo>
                    <a:lnTo>
                      <a:pt x="1644" y="1306"/>
                    </a:lnTo>
                    <a:lnTo>
                      <a:pt x="1644" y="1306"/>
                    </a:lnTo>
                    <a:lnTo>
                      <a:pt x="1580" y="1312"/>
                    </a:lnTo>
                    <a:lnTo>
                      <a:pt x="1580" y="1312"/>
                    </a:lnTo>
                    <a:lnTo>
                      <a:pt x="1524" y="1346"/>
                    </a:lnTo>
                    <a:lnTo>
                      <a:pt x="1524" y="1346"/>
                    </a:lnTo>
                    <a:lnTo>
                      <a:pt x="1516" y="1362"/>
                    </a:lnTo>
                    <a:lnTo>
                      <a:pt x="1510" y="1368"/>
                    </a:lnTo>
                    <a:lnTo>
                      <a:pt x="1508" y="1370"/>
                    </a:lnTo>
                    <a:lnTo>
                      <a:pt x="1504" y="1370"/>
                    </a:lnTo>
                    <a:lnTo>
                      <a:pt x="1504" y="1370"/>
                    </a:lnTo>
                    <a:lnTo>
                      <a:pt x="1492" y="1362"/>
                    </a:lnTo>
                    <a:lnTo>
                      <a:pt x="1486" y="1356"/>
                    </a:lnTo>
                    <a:lnTo>
                      <a:pt x="1484" y="1348"/>
                    </a:lnTo>
                    <a:lnTo>
                      <a:pt x="1482" y="1342"/>
                    </a:lnTo>
                    <a:lnTo>
                      <a:pt x="1482" y="1342"/>
                    </a:lnTo>
                    <a:lnTo>
                      <a:pt x="1494" y="1334"/>
                    </a:lnTo>
                    <a:lnTo>
                      <a:pt x="1494" y="1334"/>
                    </a:lnTo>
                    <a:lnTo>
                      <a:pt x="1492" y="1322"/>
                    </a:lnTo>
                    <a:lnTo>
                      <a:pt x="1490" y="1312"/>
                    </a:lnTo>
                    <a:lnTo>
                      <a:pt x="1486" y="1304"/>
                    </a:lnTo>
                    <a:lnTo>
                      <a:pt x="1480" y="1298"/>
                    </a:lnTo>
                    <a:lnTo>
                      <a:pt x="1474" y="1292"/>
                    </a:lnTo>
                    <a:lnTo>
                      <a:pt x="1466" y="1288"/>
                    </a:lnTo>
                    <a:lnTo>
                      <a:pt x="1458" y="1286"/>
                    </a:lnTo>
                    <a:lnTo>
                      <a:pt x="1450" y="1286"/>
                    </a:lnTo>
                    <a:lnTo>
                      <a:pt x="1450" y="1286"/>
                    </a:lnTo>
                    <a:lnTo>
                      <a:pt x="1440" y="1290"/>
                    </a:lnTo>
                    <a:lnTo>
                      <a:pt x="1434" y="1296"/>
                    </a:lnTo>
                    <a:lnTo>
                      <a:pt x="1428" y="1302"/>
                    </a:lnTo>
                    <a:lnTo>
                      <a:pt x="1424" y="1310"/>
                    </a:lnTo>
                    <a:lnTo>
                      <a:pt x="1424" y="1318"/>
                    </a:lnTo>
                    <a:lnTo>
                      <a:pt x="1424" y="1328"/>
                    </a:lnTo>
                    <a:lnTo>
                      <a:pt x="1428" y="1352"/>
                    </a:lnTo>
                    <a:lnTo>
                      <a:pt x="1428" y="1352"/>
                    </a:lnTo>
                    <a:lnTo>
                      <a:pt x="1408" y="1356"/>
                    </a:lnTo>
                    <a:lnTo>
                      <a:pt x="1408" y="1356"/>
                    </a:lnTo>
                    <a:lnTo>
                      <a:pt x="1404" y="1362"/>
                    </a:lnTo>
                    <a:lnTo>
                      <a:pt x="1402" y="1370"/>
                    </a:lnTo>
                    <a:lnTo>
                      <a:pt x="1402" y="1370"/>
                    </a:lnTo>
                    <a:lnTo>
                      <a:pt x="1392" y="1374"/>
                    </a:lnTo>
                    <a:lnTo>
                      <a:pt x="1392" y="1374"/>
                    </a:lnTo>
                    <a:lnTo>
                      <a:pt x="1392" y="1430"/>
                    </a:lnTo>
                    <a:lnTo>
                      <a:pt x="1392" y="1430"/>
                    </a:lnTo>
                    <a:lnTo>
                      <a:pt x="1412" y="1454"/>
                    </a:lnTo>
                    <a:lnTo>
                      <a:pt x="1412" y="1454"/>
                    </a:lnTo>
                    <a:lnTo>
                      <a:pt x="1412" y="1472"/>
                    </a:lnTo>
                    <a:lnTo>
                      <a:pt x="1412" y="1472"/>
                    </a:lnTo>
                    <a:lnTo>
                      <a:pt x="1402" y="1490"/>
                    </a:lnTo>
                    <a:lnTo>
                      <a:pt x="1402" y="1490"/>
                    </a:lnTo>
                    <a:lnTo>
                      <a:pt x="1380" y="1504"/>
                    </a:lnTo>
                    <a:lnTo>
                      <a:pt x="1356" y="1510"/>
                    </a:lnTo>
                    <a:lnTo>
                      <a:pt x="1336" y="1514"/>
                    </a:lnTo>
                    <a:lnTo>
                      <a:pt x="1314" y="1514"/>
                    </a:lnTo>
                    <a:lnTo>
                      <a:pt x="1314" y="1514"/>
                    </a:lnTo>
                    <a:lnTo>
                      <a:pt x="1298" y="1516"/>
                    </a:lnTo>
                    <a:lnTo>
                      <a:pt x="1288" y="1520"/>
                    </a:lnTo>
                    <a:lnTo>
                      <a:pt x="1280" y="1526"/>
                    </a:lnTo>
                    <a:lnTo>
                      <a:pt x="1270" y="1534"/>
                    </a:lnTo>
                    <a:lnTo>
                      <a:pt x="1270" y="1534"/>
                    </a:lnTo>
                    <a:lnTo>
                      <a:pt x="1256" y="1546"/>
                    </a:lnTo>
                    <a:lnTo>
                      <a:pt x="1256" y="1546"/>
                    </a:lnTo>
                    <a:lnTo>
                      <a:pt x="1244" y="1566"/>
                    </a:lnTo>
                    <a:lnTo>
                      <a:pt x="1228" y="1586"/>
                    </a:lnTo>
                    <a:lnTo>
                      <a:pt x="1192" y="1626"/>
                    </a:lnTo>
                    <a:lnTo>
                      <a:pt x="1192" y="1626"/>
                    </a:lnTo>
                    <a:lnTo>
                      <a:pt x="1168" y="1610"/>
                    </a:lnTo>
                    <a:lnTo>
                      <a:pt x="1168" y="1610"/>
                    </a:lnTo>
                    <a:lnTo>
                      <a:pt x="1140" y="1612"/>
                    </a:lnTo>
                    <a:lnTo>
                      <a:pt x="1140" y="1612"/>
                    </a:lnTo>
                    <a:lnTo>
                      <a:pt x="1136" y="1626"/>
                    </a:lnTo>
                    <a:lnTo>
                      <a:pt x="1132" y="1632"/>
                    </a:lnTo>
                    <a:lnTo>
                      <a:pt x="1128" y="1636"/>
                    </a:lnTo>
                    <a:lnTo>
                      <a:pt x="1128" y="1636"/>
                    </a:lnTo>
                    <a:lnTo>
                      <a:pt x="1124" y="1630"/>
                    </a:lnTo>
                    <a:lnTo>
                      <a:pt x="1118" y="1626"/>
                    </a:lnTo>
                    <a:lnTo>
                      <a:pt x="1108" y="1622"/>
                    </a:lnTo>
                    <a:lnTo>
                      <a:pt x="1100" y="1622"/>
                    </a:lnTo>
                    <a:lnTo>
                      <a:pt x="1092" y="1622"/>
                    </a:lnTo>
                    <a:lnTo>
                      <a:pt x="1092" y="1622"/>
                    </a:lnTo>
                    <a:lnTo>
                      <a:pt x="1088" y="1632"/>
                    </a:lnTo>
                    <a:lnTo>
                      <a:pt x="1082" y="1640"/>
                    </a:lnTo>
                    <a:lnTo>
                      <a:pt x="1076" y="1650"/>
                    </a:lnTo>
                    <a:lnTo>
                      <a:pt x="1066" y="1658"/>
                    </a:lnTo>
                    <a:lnTo>
                      <a:pt x="1066" y="1658"/>
                    </a:lnTo>
                    <a:lnTo>
                      <a:pt x="1056" y="1664"/>
                    </a:lnTo>
                    <a:lnTo>
                      <a:pt x="1046" y="1674"/>
                    </a:lnTo>
                    <a:lnTo>
                      <a:pt x="1038" y="1684"/>
                    </a:lnTo>
                    <a:lnTo>
                      <a:pt x="1030" y="1696"/>
                    </a:lnTo>
                    <a:lnTo>
                      <a:pt x="1014" y="1718"/>
                    </a:lnTo>
                    <a:lnTo>
                      <a:pt x="1004" y="1728"/>
                    </a:lnTo>
                    <a:lnTo>
                      <a:pt x="994" y="1736"/>
                    </a:lnTo>
                    <a:lnTo>
                      <a:pt x="994" y="1736"/>
                    </a:lnTo>
                    <a:lnTo>
                      <a:pt x="990" y="1748"/>
                    </a:lnTo>
                    <a:lnTo>
                      <a:pt x="988" y="1760"/>
                    </a:lnTo>
                    <a:lnTo>
                      <a:pt x="988" y="1790"/>
                    </a:lnTo>
                    <a:lnTo>
                      <a:pt x="988" y="1790"/>
                    </a:lnTo>
                    <a:lnTo>
                      <a:pt x="988" y="1798"/>
                    </a:lnTo>
                    <a:lnTo>
                      <a:pt x="988" y="1812"/>
                    </a:lnTo>
                    <a:lnTo>
                      <a:pt x="982" y="1836"/>
                    </a:lnTo>
                    <a:lnTo>
                      <a:pt x="982" y="1836"/>
                    </a:lnTo>
                    <a:lnTo>
                      <a:pt x="976" y="1840"/>
                    </a:lnTo>
                    <a:lnTo>
                      <a:pt x="976" y="1840"/>
                    </a:lnTo>
                    <a:lnTo>
                      <a:pt x="946" y="1838"/>
                    </a:lnTo>
                    <a:lnTo>
                      <a:pt x="920" y="1834"/>
                    </a:lnTo>
                    <a:lnTo>
                      <a:pt x="870" y="1826"/>
                    </a:lnTo>
                    <a:lnTo>
                      <a:pt x="870" y="1826"/>
                    </a:lnTo>
                    <a:lnTo>
                      <a:pt x="838" y="1810"/>
                    </a:lnTo>
                    <a:lnTo>
                      <a:pt x="838" y="1810"/>
                    </a:lnTo>
                    <a:lnTo>
                      <a:pt x="820" y="1790"/>
                    </a:lnTo>
                    <a:lnTo>
                      <a:pt x="820" y="1790"/>
                    </a:lnTo>
                    <a:lnTo>
                      <a:pt x="784" y="1782"/>
                    </a:lnTo>
                    <a:lnTo>
                      <a:pt x="784" y="1782"/>
                    </a:lnTo>
                    <a:lnTo>
                      <a:pt x="784" y="1752"/>
                    </a:lnTo>
                    <a:lnTo>
                      <a:pt x="784" y="1752"/>
                    </a:lnTo>
                    <a:lnTo>
                      <a:pt x="796" y="1734"/>
                    </a:lnTo>
                    <a:lnTo>
                      <a:pt x="808" y="1716"/>
                    </a:lnTo>
                    <a:lnTo>
                      <a:pt x="816" y="1696"/>
                    </a:lnTo>
                    <a:lnTo>
                      <a:pt x="818" y="1686"/>
                    </a:lnTo>
                    <a:lnTo>
                      <a:pt x="818" y="1676"/>
                    </a:lnTo>
                    <a:lnTo>
                      <a:pt x="818" y="1676"/>
                    </a:lnTo>
                    <a:lnTo>
                      <a:pt x="814" y="1666"/>
                    </a:lnTo>
                    <a:lnTo>
                      <a:pt x="810" y="1660"/>
                    </a:lnTo>
                    <a:lnTo>
                      <a:pt x="804" y="1656"/>
                    </a:lnTo>
                    <a:lnTo>
                      <a:pt x="798" y="1652"/>
                    </a:lnTo>
                    <a:lnTo>
                      <a:pt x="784" y="1652"/>
                    </a:lnTo>
                    <a:lnTo>
                      <a:pt x="772" y="1652"/>
                    </a:lnTo>
                    <a:lnTo>
                      <a:pt x="772" y="1652"/>
                    </a:lnTo>
                    <a:lnTo>
                      <a:pt x="764" y="1656"/>
                    </a:lnTo>
                    <a:lnTo>
                      <a:pt x="758" y="1660"/>
                    </a:lnTo>
                    <a:lnTo>
                      <a:pt x="758" y="1660"/>
                    </a:lnTo>
                    <a:lnTo>
                      <a:pt x="740" y="1662"/>
                    </a:lnTo>
                    <a:lnTo>
                      <a:pt x="734" y="1664"/>
                    </a:lnTo>
                    <a:lnTo>
                      <a:pt x="732" y="1668"/>
                    </a:lnTo>
                    <a:lnTo>
                      <a:pt x="732" y="1678"/>
                    </a:lnTo>
                    <a:lnTo>
                      <a:pt x="730" y="1700"/>
                    </a:lnTo>
                    <a:lnTo>
                      <a:pt x="730" y="1700"/>
                    </a:lnTo>
                    <a:lnTo>
                      <a:pt x="722" y="1708"/>
                    </a:lnTo>
                    <a:lnTo>
                      <a:pt x="718" y="1720"/>
                    </a:lnTo>
                    <a:lnTo>
                      <a:pt x="718" y="1720"/>
                    </a:lnTo>
                    <a:lnTo>
                      <a:pt x="698" y="1756"/>
                    </a:lnTo>
                    <a:lnTo>
                      <a:pt x="698" y="1756"/>
                    </a:lnTo>
                    <a:lnTo>
                      <a:pt x="700" y="1796"/>
                    </a:lnTo>
                    <a:lnTo>
                      <a:pt x="700" y="1796"/>
                    </a:lnTo>
                    <a:lnTo>
                      <a:pt x="688" y="1810"/>
                    </a:lnTo>
                    <a:lnTo>
                      <a:pt x="688" y="1810"/>
                    </a:lnTo>
                    <a:lnTo>
                      <a:pt x="672" y="1814"/>
                    </a:lnTo>
                    <a:lnTo>
                      <a:pt x="662" y="1816"/>
                    </a:lnTo>
                    <a:lnTo>
                      <a:pt x="654" y="1822"/>
                    </a:lnTo>
                    <a:lnTo>
                      <a:pt x="644" y="1830"/>
                    </a:lnTo>
                    <a:lnTo>
                      <a:pt x="644" y="1830"/>
                    </a:lnTo>
                    <a:lnTo>
                      <a:pt x="618" y="1836"/>
                    </a:lnTo>
                    <a:lnTo>
                      <a:pt x="590" y="1842"/>
                    </a:lnTo>
                    <a:lnTo>
                      <a:pt x="590" y="1842"/>
                    </a:lnTo>
                    <a:lnTo>
                      <a:pt x="580" y="1850"/>
                    </a:lnTo>
                    <a:lnTo>
                      <a:pt x="572" y="1856"/>
                    </a:lnTo>
                    <a:lnTo>
                      <a:pt x="566" y="1864"/>
                    </a:lnTo>
                    <a:lnTo>
                      <a:pt x="556" y="1868"/>
                    </a:lnTo>
                    <a:lnTo>
                      <a:pt x="556" y="186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48" name="Freeform 34"/>
              <p:cNvSpPr/>
              <p:nvPr/>
            </p:nvSpPr>
            <p:spPr bwMode="auto">
              <a:xfrm>
                <a:off x="3998" y="1638"/>
                <a:ext cx="230" cy="252"/>
              </a:xfrm>
              <a:custGeom>
                <a:avLst/>
                <a:gdLst>
                  <a:gd name="T0" fmla="*/ 196 w 232"/>
                  <a:gd name="T1" fmla="*/ 264 h 264"/>
                  <a:gd name="T2" fmla="*/ 170 w 232"/>
                  <a:gd name="T3" fmla="*/ 248 h 264"/>
                  <a:gd name="T4" fmla="*/ 158 w 232"/>
                  <a:gd name="T5" fmla="*/ 238 h 264"/>
                  <a:gd name="T6" fmla="*/ 148 w 232"/>
                  <a:gd name="T7" fmla="*/ 218 h 264"/>
                  <a:gd name="T8" fmla="*/ 144 w 232"/>
                  <a:gd name="T9" fmla="*/ 186 h 264"/>
                  <a:gd name="T10" fmla="*/ 140 w 232"/>
                  <a:gd name="T11" fmla="*/ 178 h 264"/>
                  <a:gd name="T12" fmla="*/ 136 w 232"/>
                  <a:gd name="T13" fmla="*/ 166 h 264"/>
                  <a:gd name="T14" fmla="*/ 116 w 232"/>
                  <a:gd name="T15" fmla="*/ 148 h 264"/>
                  <a:gd name="T16" fmla="*/ 100 w 232"/>
                  <a:gd name="T17" fmla="*/ 140 h 264"/>
                  <a:gd name="T18" fmla="*/ 82 w 232"/>
                  <a:gd name="T19" fmla="*/ 140 h 264"/>
                  <a:gd name="T20" fmla="*/ 62 w 232"/>
                  <a:gd name="T21" fmla="*/ 144 h 264"/>
                  <a:gd name="T22" fmla="*/ 50 w 232"/>
                  <a:gd name="T23" fmla="*/ 158 h 264"/>
                  <a:gd name="T24" fmla="*/ 0 w 232"/>
                  <a:gd name="T25" fmla="*/ 160 h 264"/>
                  <a:gd name="T26" fmla="*/ 0 w 232"/>
                  <a:gd name="T27" fmla="*/ 146 h 264"/>
                  <a:gd name="T28" fmla="*/ 2 w 232"/>
                  <a:gd name="T29" fmla="*/ 130 h 264"/>
                  <a:gd name="T30" fmla="*/ 10 w 232"/>
                  <a:gd name="T31" fmla="*/ 124 h 264"/>
                  <a:gd name="T32" fmla="*/ 18 w 232"/>
                  <a:gd name="T33" fmla="*/ 122 h 264"/>
                  <a:gd name="T34" fmla="*/ 40 w 232"/>
                  <a:gd name="T35" fmla="*/ 104 h 264"/>
                  <a:gd name="T36" fmla="*/ 44 w 232"/>
                  <a:gd name="T37" fmla="*/ 88 h 264"/>
                  <a:gd name="T38" fmla="*/ 42 w 232"/>
                  <a:gd name="T39" fmla="*/ 76 h 264"/>
                  <a:gd name="T40" fmla="*/ 34 w 232"/>
                  <a:gd name="T41" fmla="*/ 60 h 264"/>
                  <a:gd name="T42" fmla="*/ 34 w 232"/>
                  <a:gd name="T43" fmla="*/ 56 h 264"/>
                  <a:gd name="T44" fmla="*/ 70 w 232"/>
                  <a:gd name="T45" fmla="*/ 32 h 264"/>
                  <a:gd name="T46" fmla="*/ 82 w 232"/>
                  <a:gd name="T47" fmla="*/ 22 h 264"/>
                  <a:gd name="T48" fmla="*/ 86 w 232"/>
                  <a:gd name="T49" fmla="*/ 6 h 264"/>
                  <a:gd name="T50" fmla="*/ 100 w 232"/>
                  <a:gd name="T51" fmla="*/ 0 h 264"/>
                  <a:gd name="T52" fmla="*/ 118 w 232"/>
                  <a:gd name="T53" fmla="*/ 16 h 264"/>
                  <a:gd name="T54" fmla="*/ 154 w 232"/>
                  <a:gd name="T55" fmla="*/ 20 h 264"/>
                  <a:gd name="T56" fmla="*/ 150 w 232"/>
                  <a:gd name="T57" fmla="*/ 32 h 264"/>
                  <a:gd name="T58" fmla="*/ 150 w 232"/>
                  <a:gd name="T59" fmla="*/ 74 h 264"/>
                  <a:gd name="T60" fmla="*/ 156 w 232"/>
                  <a:gd name="T61" fmla="*/ 94 h 264"/>
                  <a:gd name="T62" fmla="*/ 174 w 232"/>
                  <a:gd name="T63" fmla="*/ 96 h 264"/>
                  <a:gd name="T64" fmla="*/ 186 w 232"/>
                  <a:gd name="T65" fmla="*/ 104 h 264"/>
                  <a:gd name="T66" fmla="*/ 184 w 232"/>
                  <a:gd name="T67" fmla="*/ 124 h 264"/>
                  <a:gd name="T68" fmla="*/ 186 w 232"/>
                  <a:gd name="T69" fmla="*/ 140 h 264"/>
                  <a:gd name="T70" fmla="*/ 194 w 232"/>
                  <a:gd name="T71" fmla="*/ 154 h 264"/>
                  <a:gd name="T72" fmla="*/ 212 w 232"/>
                  <a:gd name="T73" fmla="*/ 170 h 264"/>
                  <a:gd name="T74" fmla="*/ 232 w 232"/>
                  <a:gd name="T75" fmla="*/ 196 h 264"/>
                  <a:gd name="T76" fmla="*/ 208 w 232"/>
                  <a:gd name="T77" fmla="*/ 208 h 264"/>
                  <a:gd name="T78" fmla="*/ 194 w 232"/>
                  <a:gd name="T79" fmla="*/ 224 h 264"/>
                  <a:gd name="T80" fmla="*/ 196 w 232"/>
                  <a:gd name="T8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2" h="264">
                    <a:moveTo>
                      <a:pt x="196" y="264"/>
                    </a:moveTo>
                    <a:lnTo>
                      <a:pt x="196" y="264"/>
                    </a:lnTo>
                    <a:lnTo>
                      <a:pt x="182" y="256"/>
                    </a:lnTo>
                    <a:lnTo>
                      <a:pt x="170" y="248"/>
                    </a:lnTo>
                    <a:lnTo>
                      <a:pt x="158" y="238"/>
                    </a:lnTo>
                    <a:lnTo>
                      <a:pt x="158" y="238"/>
                    </a:lnTo>
                    <a:lnTo>
                      <a:pt x="152" y="228"/>
                    </a:lnTo>
                    <a:lnTo>
                      <a:pt x="148" y="218"/>
                    </a:lnTo>
                    <a:lnTo>
                      <a:pt x="146" y="202"/>
                    </a:lnTo>
                    <a:lnTo>
                      <a:pt x="144" y="186"/>
                    </a:lnTo>
                    <a:lnTo>
                      <a:pt x="142" y="182"/>
                    </a:lnTo>
                    <a:lnTo>
                      <a:pt x="140" y="178"/>
                    </a:lnTo>
                    <a:lnTo>
                      <a:pt x="140" y="178"/>
                    </a:lnTo>
                    <a:lnTo>
                      <a:pt x="136" y="166"/>
                    </a:lnTo>
                    <a:lnTo>
                      <a:pt x="136" y="166"/>
                    </a:lnTo>
                    <a:lnTo>
                      <a:pt x="116" y="148"/>
                    </a:lnTo>
                    <a:lnTo>
                      <a:pt x="108" y="144"/>
                    </a:lnTo>
                    <a:lnTo>
                      <a:pt x="100" y="140"/>
                    </a:lnTo>
                    <a:lnTo>
                      <a:pt x="92" y="138"/>
                    </a:lnTo>
                    <a:lnTo>
                      <a:pt x="82" y="140"/>
                    </a:lnTo>
                    <a:lnTo>
                      <a:pt x="62" y="144"/>
                    </a:lnTo>
                    <a:lnTo>
                      <a:pt x="62" y="144"/>
                    </a:lnTo>
                    <a:lnTo>
                      <a:pt x="56" y="152"/>
                    </a:lnTo>
                    <a:lnTo>
                      <a:pt x="50" y="158"/>
                    </a:lnTo>
                    <a:lnTo>
                      <a:pt x="50" y="158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146"/>
                    </a:lnTo>
                    <a:lnTo>
                      <a:pt x="2" y="134"/>
                    </a:lnTo>
                    <a:lnTo>
                      <a:pt x="2" y="130"/>
                    </a:lnTo>
                    <a:lnTo>
                      <a:pt x="6" y="126"/>
                    </a:lnTo>
                    <a:lnTo>
                      <a:pt x="10" y="124"/>
                    </a:lnTo>
                    <a:lnTo>
                      <a:pt x="18" y="122"/>
                    </a:lnTo>
                    <a:lnTo>
                      <a:pt x="18" y="122"/>
                    </a:lnTo>
                    <a:lnTo>
                      <a:pt x="40" y="104"/>
                    </a:lnTo>
                    <a:lnTo>
                      <a:pt x="40" y="104"/>
                    </a:lnTo>
                    <a:lnTo>
                      <a:pt x="42" y="96"/>
                    </a:lnTo>
                    <a:lnTo>
                      <a:pt x="44" y="88"/>
                    </a:lnTo>
                    <a:lnTo>
                      <a:pt x="44" y="82"/>
                    </a:lnTo>
                    <a:lnTo>
                      <a:pt x="42" y="76"/>
                    </a:lnTo>
                    <a:lnTo>
                      <a:pt x="36" y="66"/>
                    </a:lnTo>
                    <a:lnTo>
                      <a:pt x="34" y="60"/>
                    </a:lnTo>
                    <a:lnTo>
                      <a:pt x="34" y="56"/>
                    </a:lnTo>
                    <a:lnTo>
                      <a:pt x="34" y="56"/>
                    </a:lnTo>
                    <a:lnTo>
                      <a:pt x="58" y="42"/>
                    </a:lnTo>
                    <a:lnTo>
                      <a:pt x="70" y="32"/>
                    </a:lnTo>
                    <a:lnTo>
                      <a:pt x="82" y="22"/>
                    </a:lnTo>
                    <a:lnTo>
                      <a:pt x="82" y="22"/>
                    </a:lnTo>
                    <a:lnTo>
                      <a:pt x="84" y="12"/>
                    </a:lnTo>
                    <a:lnTo>
                      <a:pt x="86" y="6"/>
                    </a:lnTo>
                    <a:lnTo>
                      <a:pt x="90" y="2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118" y="16"/>
                    </a:lnTo>
                    <a:lnTo>
                      <a:pt x="118" y="16"/>
                    </a:lnTo>
                    <a:lnTo>
                      <a:pt x="154" y="20"/>
                    </a:lnTo>
                    <a:lnTo>
                      <a:pt x="154" y="20"/>
                    </a:lnTo>
                    <a:lnTo>
                      <a:pt x="150" y="32"/>
                    </a:lnTo>
                    <a:lnTo>
                      <a:pt x="148" y="52"/>
                    </a:lnTo>
                    <a:lnTo>
                      <a:pt x="150" y="74"/>
                    </a:lnTo>
                    <a:lnTo>
                      <a:pt x="152" y="84"/>
                    </a:lnTo>
                    <a:lnTo>
                      <a:pt x="156" y="94"/>
                    </a:lnTo>
                    <a:lnTo>
                      <a:pt x="156" y="94"/>
                    </a:lnTo>
                    <a:lnTo>
                      <a:pt x="174" y="96"/>
                    </a:lnTo>
                    <a:lnTo>
                      <a:pt x="174" y="96"/>
                    </a:lnTo>
                    <a:lnTo>
                      <a:pt x="186" y="104"/>
                    </a:lnTo>
                    <a:lnTo>
                      <a:pt x="186" y="104"/>
                    </a:lnTo>
                    <a:lnTo>
                      <a:pt x="184" y="124"/>
                    </a:lnTo>
                    <a:lnTo>
                      <a:pt x="184" y="132"/>
                    </a:lnTo>
                    <a:lnTo>
                      <a:pt x="186" y="140"/>
                    </a:lnTo>
                    <a:lnTo>
                      <a:pt x="188" y="146"/>
                    </a:lnTo>
                    <a:lnTo>
                      <a:pt x="194" y="154"/>
                    </a:lnTo>
                    <a:lnTo>
                      <a:pt x="200" y="162"/>
                    </a:lnTo>
                    <a:lnTo>
                      <a:pt x="212" y="170"/>
                    </a:lnTo>
                    <a:lnTo>
                      <a:pt x="212" y="170"/>
                    </a:lnTo>
                    <a:lnTo>
                      <a:pt x="232" y="196"/>
                    </a:lnTo>
                    <a:lnTo>
                      <a:pt x="232" y="196"/>
                    </a:lnTo>
                    <a:lnTo>
                      <a:pt x="208" y="208"/>
                    </a:lnTo>
                    <a:lnTo>
                      <a:pt x="200" y="214"/>
                    </a:lnTo>
                    <a:lnTo>
                      <a:pt x="194" y="224"/>
                    </a:lnTo>
                    <a:lnTo>
                      <a:pt x="194" y="224"/>
                    </a:lnTo>
                    <a:lnTo>
                      <a:pt x="196" y="264"/>
                    </a:lnTo>
                    <a:lnTo>
                      <a:pt x="196" y="26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49" name="Freeform 35"/>
              <p:cNvSpPr/>
              <p:nvPr/>
            </p:nvSpPr>
            <p:spPr bwMode="auto">
              <a:xfrm>
                <a:off x="4288" y="1286"/>
                <a:ext cx="588" cy="554"/>
              </a:xfrm>
              <a:custGeom>
                <a:avLst/>
                <a:gdLst>
                  <a:gd name="T0" fmla="*/ 234 w 588"/>
                  <a:gd name="T1" fmla="*/ 550 h 554"/>
                  <a:gd name="T2" fmla="*/ 248 w 588"/>
                  <a:gd name="T3" fmla="*/ 530 h 554"/>
                  <a:gd name="T4" fmla="*/ 264 w 588"/>
                  <a:gd name="T5" fmla="*/ 516 h 554"/>
                  <a:gd name="T6" fmla="*/ 274 w 588"/>
                  <a:gd name="T7" fmla="*/ 480 h 554"/>
                  <a:gd name="T8" fmla="*/ 252 w 588"/>
                  <a:gd name="T9" fmla="*/ 468 h 554"/>
                  <a:gd name="T10" fmla="*/ 252 w 588"/>
                  <a:gd name="T11" fmla="*/ 438 h 554"/>
                  <a:gd name="T12" fmla="*/ 280 w 588"/>
                  <a:gd name="T13" fmla="*/ 404 h 554"/>
                  <a:gd name="T14" fmla="*/ 288 w 588"/>
                  <a:gd name="T15" fmla="*/ 388 h 554"/>
                  <a:gd name="T16" fmla="*/ 290 w 588"/>
                  <a:gd name="T17" fmla="*/ 342 h 554"/>
                  <a:gd name="T18" fmla="*/ 252 w 588"/>
                  <a:gd name="T19" fmla="*/ 300 h 554"/>
                  <a:gd name="T20" fmla="*/ 200 w 588"/>
                  <a:gd name="T21" fmla="*/ 304 h 554"/>
                  <a:gd name="T22" fmla="*/ 174 w 588"/>
                  <a:gd name="T23" fmla="*/ 330 h 554"/>
                  <a:gd name="T24" fmla="*/ 130 w 588"/>
                  <a:gd name="T25" fmla="*/ 390 h 554"/>
                  <a:gd name="T26" fmla="*/ 110 w 588"/>
                  <a:gd name="T27" fmla="*/ 416 h 554"/>
                  <a:gd name="T28" fmla="*/ 36 w 588"/>
                  <a:gd name="T29" fmla="*/ 364 h 554"/>
                  <a:gd name="T30" fmla="*/ 12 w 588"/>
                  <a:gd name="T31" fmla="*/ 358 h 554"/>
                  <a:gd name="T32" fmla="*/ 0 w 588"/>
                  <a:gd name="T33" fmla="*/ 348 h 554"/>
                  <a:gd name="T34" fmla="*/ 4 w 588"/>
                  <a:gd name="T35" fmla="*/ 324 h 554"/>
                  <a:gd name="T36" fmla="*/ 18 w 588"/>
                  <a:gd name="T37" fmla="*/ 320 h 554"/>
                  <a:gd name="T38" fmla="*/ 40 w 588"/>
                  <a:gd name="T39" fmla="*/ 292 h 554"/>
                  <a:gd name="T40" fmla="*/ 34 w 588"/>
                  <a:gd name="T41" fmla="*/ 238 h 554"/>
                  <a:gd name="T42" fmla="*/ 28 w 588"/>
                  <a:gd name="T43" fmla="*/ 228 h 554"/>
                  <a:gd name="T44" fmla="*/ 20 w 588"/>
                  <a:gd name="T45" fmla="*/ 186 h 554"/>
                  <a:gd name="T46" fmla="*/ 26 w 588"/>
                  <a:gd name="T47" fmla="*/ 172 h 554"/>
                  <a:gd name="T48" fmla="*/ 44 w 588"/>
                  <a:gd name="T49" fmla="*/ 190 h 554"/>
                  <a:gd name="T50" fmla="*/ 58 w 588"/>
                  <a:gd name="T51" fmla="*/ 210 h 554"/>
                  <a:gd name="T52" fmla="*/ 80 w 588"/>
                  <a:gd name="T53" fmla="*/ 224 h 554"/>
                  <a:gd name="T54" fmla="*/ 100 w 588"/>
                  <a:gd name="T55" fmla="*/ 222 h 554"/>
                  <a:gd name="T56" fmla="*/ 142 w 588"/>
                  <a:gd name="T57" fmla="*/ 186 h 554"/>
                  <a:gd name="T58" fmla="*/ 216 w 588"/>
                  <a:gd name="T59" fmla="*/ 128 h 554"/>
                  <a:gd name="T60" fmla="*/ 232 w 588"/>
                  <a:gd name="T61" fmla="*/ 104 h 554"/>
                  <a:gd name="T62" fmla="*/ 262 w 588"/>
                  <a:gd name="T63" fmla="*/ 76 h 554"/>
                  <a:gd name="T64" fmla="*/ 292 w 588"/>
                  <a:gd name="T65" fmla="*/ 74 h 554"/>
                  <a:gd name="T66" fmla="*/ 312 w 588"/>
                  <a:gd name="T67" fmla="*/ 84 h 554"/>
                  <a:gd name="T68" fmla="*/ 348 w 588"/>
                  <a:gd name="T69" fmla="*/ 66 h 554"/>
                  <a:gd name="T70" fmla="*/ 348 w 588"/>
                  <a:gd name="T71" fmla="*/ 16 h 554"/>
                  <a:gd name="T72" fmla="*/ 362 w 588"/>
                  <a:gd name="T73" fmla="*/ 2 h 554"/>
                  <a:gd name="T74" fmla="*/ 396 w 588"/>
                  <a:gd name="T75" fmla="*/ 32 h 554"/>
                  <a:gd name="T76" fmla="*/ 418 w 588"/>
                  <a:gd name="T77" fmla="*/ 46 h 554"/>
                  <a:gd name="T78" fmla="*/ 436 w 588"/>
                  <a:gd name="T79" fmla="*/ 44 h 554"/>
                  <a:gd name="T80" fmla="*/ 440 w 588"/>
                  <a:gd name="T81" fmla="*/ 28 h 554"/>
                  <a:gd name="T82" fmla="*/ 458 w 588"/>
                  <a:gd name="T83" fmla="*/ 24 h 554"/>
                  <a:gd name="T84" fmla="*/ 460 w 588"/>
                  <a:gd name="T85" fmla="*/ 62 h 554"/>
                  <a:gd name="T86" fmla="*/ 498 w 588"/>
                  <a:gd name="T87" fmla="*/ 110 h 554"/>
                  <a:gd name="T88" fmla="*/ 516 w 588"/>
                  <a:gd name="T89" fmla="*/ 178 h 554"/>
                  <a:gd name="T90" fmla="*/ 530 w 588"/>
                  <a:gd name="T91" fmla="*/ 196 h 554"/>
                  <a:gd name="T92" fmla="*/ 588 w 588"/>
                  <a:gd name="T93" fmla="*/ 236 h 554"/>
                  <a:gd name="T94" fmla="*/ 580 w 588"/>
                  <a:gd name="T95" fmla="*/ 250 h 554"/>
                  <a:gd name="T96" fmla="*/ 520 w 588"/>
                  <a:gd name="T97" fmla="*/ 292 h 554"/>
                  <a:gd name="T98" fmla="*/ 502 w 588"/>
                  <a:gd name="T99" fmla="*/ 310 h 554"/>
                  <a:gd name="T100" fmla="*/ 472 w 588"/>
                  <a:gd name="T101" fmla="*/ 346 h 554"/>
                  <a:gd name="T102" fmla="*/ 466 w 588"/>
                  <a:gd name="T103" fmla="*/ 374 h 554"/>
                  <a:gd name="T104" fmla="*/ 448 w 588"/>
                  <a:gd name="T105" fmla="*/ 390 h 554"/>
                  <a:gd name="T106" fmla="*/ 412 w 588"/>
                  <a:gd name="T107" fmla="*/ 402 h 554"/>
                  <a:gd name="T108" fmla="*/ 362 w 588"/>
                  <a:gd name="T109" fmla="*/ 424 h 554"/>
                  <a:gd name="T110" fmla="*/ 322 w 588"/>
                  <a:gd name="T111" fmla="*/ 460 h 554"/>
                  <a:gd name="T112" fmla="*/ 304 w 588"/>
                  <a:gd name="T113" fmla="*/ 494 h 554"/>
                  <a:gd name="T114" fmla="*/ 290 w 588"/>
                  <a:gd name="T115" fmla="*/ 542 h 554"/>
                  <a:gd name="T116" fmla="*/ 236 w 588"/>
                  <a:gd name="T117" fmla="*/ 554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88" h="554">
                    <a:moveTo>
                      <a:pt x="236" y="554"/>
                    </a:moveTo>
                    <a:lnTo>
                      <a:pt x="236" y="554"/>
                    </a:lnTo>
                    <a:lnTo>
                      <a:pt x="234" y="550"/>
                    </a:lnTo>
                    <a:lnTo>
                      <a:pt x="234" y="550"/>
                    </a:lnTo>
                    <a:lnTo>
                      <a:pt x="240" y="536"/>
                    </a:lnTo>
                    <a:lnTo>
                      <a:pt x="248" y="530"/>
                    </a:lnTo>
                    <a:lnTo>
                      <a:pt x="254" y="524"/>
                    </a:lnTo>
                    <a:lnTo>
                      <a:pt x="264" y="516"/>
                    </a:lnTo>
                    <a:lnTo>
                      <a:pt x="264" y="516"/>
                    </a:lnTo>
                    <a:lnTo>
                      <a:pt x="274" y="496"/>
                    </a:lnTo>
                    <a:lnTo>
                      <a:pt x="274" y="496"/>
                    </a:lnTo>
                    <a:lnTo>
                      <a:pt x="274" y="480"/>
                    </a:lnTo>
                    <a:lnTo>
                      <a:pt x="274" y="480"/>
                    </a:lnTo>
                    <a:lnTo>
                      <a:pt x="252" y="468"/>
                    </a:lnTo>
                    <a:lnTo>
                      <a:pt x="252" y="468"/>
                    </a:lnTo>
                    <a:lnTo>
                      <a:pt x="250" y="456"/>
                    </a:lnTo>
                    <a:lnTo>
                      <a:pt x="250" y="446"/>
                    </a:lnTo>
                    <a:lnTo>
                      <a:pt x="252" y="438"/>
                    </a:lnTo>
                    <a:lnTo>
                      <a:pt x="256" y="430"/>
                    </a:lnTo>
                    <a:lnTo>
                      <a:pt x="266" y="416"/>
                    </a:lnTo>
                    <a:lnTo>
                      <a:pt x="280" y="404"/>
                    </a:lnTo>
                    <a:lnTo>
                      <a:pt x="280" y="404"/>
                    </a:lnTo>
                    <a:lnTo>
                      <a:pt x="284" y="396"/>
                    </a:lnTo>
                    <a:lnTo>
                      <a:pt x="288" y="388"/>
                    </a:lnTo>
                    <a:lnTo>
                      <a:pt x="290" y="370"/>
                    </a:lnTo>
                    <a:lnTo>
                      <a:pt x="290" y="356"/>
                    </a:lnTo>
                    <a:lnTo>
                      <a:pt x="290" y="342"/>
                    </a:lnTo>
                    <a:lnTo>
                      <a:pt x="290" y="342"/>
                    </a:lnTo>
                    <a:lnTo>
                      <a:pt x="252" y="300"/>
                    </a:lnTo>
                    <a:lnTo>
                      <a:pt x="252" y="300"/>
                    </a:lnTo>
                    <a:lnTo>
                      <a:pt x="234" y="298"/>
                    </a:lnTo>
                    <a:lnTo>
                      <a:pt x="234" y="298"/>
                    </a:lnTo>
                    <a:lnTo>
                      <a:pt x="200" y="304"/>
                    </a:lnTo>
                    <a:lnTo>
                      <a:pt x="200" y="304"/>
                    </a:lnTo>
                    <a:lnTo>
                      <a:pt x="186" y="316"/>
                    </a:lnTo>
                    <a:lnTo>
                      <a:pt x="174" y="330"/>
                    </a:lnTo>
                    <a:lnTo>
                      <a:pt x="148" y="360"/>
                    </a:lnTo>
                    <a:lnTo>
                      <a:pt x="148" y="360"/>
                    </a:lnTo>
                    <a:lnTo>
                      <a:pt x="130" y="390"/>
                    </a:lnTo>
                    <a:lnTo>
                      <a:pt x="120" y="404"/>
                    </a:lnTo>
                    <a:lnTo>
                      <a:pt x="110" y="416"/>
                    </a:lnTo>
                    <a:lnTo>
                      <a:pt x="110" y="416"/>
                    </a:lnTo>
                    <a:lnTo>
                      <a:pt x="70" y="390"/>
                    </a:lnTo>
                    <a:lnTo>
                      <a:pt x="52" y="376"/>
                    </a:lnTo>
                    <a:lnTo>
                      <a:pt x="36" y="364"/>
                    </a:lnTo>
                    <a:lnTo>
                      <a:pt x="36" y="364"/>
                    </a:lnTo>
                    <a:lnTo>
                      <a:pt x="22" y="362"/>
                    </a:lnTo>
                    <a:lnTo>
                      <a:pt x="12" y="358"/>
                    </a:lnTo>
                    <a:lnTo>
                      <a:pt x="6" y="352"/>
                    </a:lnTo>
                    <a:lnTo>
                      <a:pt x="0" y="348"/>
                    </a:lnTo>
                    <a:lnTo>
                      <a:pt x="0" y="348"/>
                    </a:lnTo>
                    <a:lnTo>
                      <a:pt x="0" y="334"/>
                    </a:lnTo>
                    <a:lnTo>
                      <a:pt x="2" y="326"/>
                    </a:lnTo>
                    <a:lnTo>
                      <a:pt x="4" y="324"/>
                    </a:lnTo>
                    <a:lnTo>
                      <a:pt x="6" y="322"/>
                    </a:lnTo>
                    <a:lnTo>
                      <a:pt x="18" y="320"/>
                    </a:lnTo>
                    <a:lnTo>
                      <a:pt x="18" y="320"/>
                    </a:lnTo>
                    <a:lnTo>
                      <a:pt x="28" y="306"/>
                    </a:lnTo>
                    <a:lnTo>
                      <a:pt x="40" y="292"/>
                    </a:lnTo>
                    <a:lnTo>
                      <a:pt x="40" y="292"/>
                    </a:lnTo>
                    <a:lnTo>
                      <a:pt x="38" y="240"/>
                    </a:lnTo>
                    <a:lnTo>
                      <a:pt x="38" y="240"/>
                    </a:lnTo>
                    <a:lnTo>
                      <a:pt x="34" y="238"/>
                    </a:lnTo>
                    <a:lnTo>
                      <a:pt x="34" y="238"/>
                    </a:lnTo>
                    <a:lnTo>
                      <a:pt x="28" y="228"/>
                    </a:lnTo>
                    <a:lnTo>
                      <a:pt x="28" y="228"/>
                    </a:lnTo>
                    <a:lnTo>
                      <a:pt x="20" y="206"/>
                    </a:lnTo>
                    <a:lnTo>
                      <a:pt x="20" y="206"/>
                    </a:lnTo>
                    <a:lnTo>
                      <a:pt x="20" y="186"/>
                    </a:lnTo>
                    <a:lnTo>
                      <a:pt x="22" y="178"/>
                    </a:lnTo>
                    <a:lnTo>
                      <a:pt x="26" y="172"/>
                    </a:lnTo>
                    <a:lnTo>
                      <a:pt x="26" y="172"/>
                    </a:lnTo>
                    <a:lnTo>
                      <a:pt x="34" y="176"/>
                    </a:lnTo>
                    <a:lnTo>
                      <a:pt x="40" y="180"/>
                    </a:lnTo>
                    <a:lnTo>
                      <a:pt x="44" y="190"/>
                    </a:lnTo>
                    <a:lnTo>
                      <a:pt x="48" y="202"/>
                    </a:lnTo>
                    <a:lnTo>
                      <a:pt x="48" y="202"/>
                    </a:lnTo>
                    <a:lnTo>
                      <a:pt x="58" y="210"/>
                    </a:lnTo>
                    <a:lnTo>
                      <a:pt x="68" y="218"/>
                    </a:lnTo>
                    <a:lnTo>
                      <a:pt x="74" y="222"/>
                    </a:lnTo>
                    <a:lnTo>
                      <a:pt x="80" y="224"/>
                    </a:lnTo>
                    <a:lnTo>
                      <a:pt x="88" y="224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118" y="204"/>
                    </a:lnTo>
                    <a:lnTo>
                      <a:pt x="118" y="204"/>
                    </a:lnTo>
                    <a:lnTo>
                      <a:pt x="142" y="186"/>
                    </a:lnTo>
                    <a:lnTo>
                      <a:pt x="168" y="166"/>
                    </a:lnTo>
                    <a:lnTo>
                      <a:pt x="192" y="146"/>
                    </a:lnTo>
                    <a:lnTo>
                      <a:pt x="216" y="128"/>
                    </a:lnTo>
                    <a:lnTo>
                      <a:pt x="216" y="128"/>
                    </a:lnTo>
                    <a:lnTo>
                      <a:pt x="226" y="116"/>
                    </a:lnTo>
                    <a:lnTo>
                      <a:pt x="232" y="104"/>
                    </a:lnTo>
                    <a:lnTo>
                      <a:pt x="244" y="82"/>
                    </a:lnTo>
                    <a:lnTo>
                      <a:pt x="244" y="82"/>
                    </a:lnTo>
                    <a:lnTo>
                      <a:pt x="262" y="76"/>
                    </a:lnTo>
                    <a:lnTo>
                      <a:pt x="278" y="72"/>
                    </a:lnTo>
                    <a:lnTo>
                      <a:pt x="284" y="72"/>
                    </a:lnTo>
                    <a:lnTo>
                      <a:pt x="292" y="74"/>
                    </a:lnTo>
                    <a:lnTo>
                      <a:pt x="302" y="78"/>
                    </a:lnTo>
                    <a:lnTo>
                      <a:pt x="312" y="84"/>
                    </a:lnTo>
                    <a:lnTo>
                      <a:pt x="312" y="84"/>
                    </a:lnTo>
                    <a:lnTo>
                      <a:pt x="332" y="84"/>
                    </a:lnTo>
                    <a:lnTo>
                      <a:pt x="332" y="84"/>
                    </a:lnTo>
                    <a:lnTo>
                      <a:pt x="348" y="66"/>
                    </a:lnTo>
                    <a:lnTo>
                      <a:pt x="348" y="66"/>
                    </a:lnTo>
                    <a:lnTo>
                      <a:pt x="348" y="16"/>
                    </a:lnTo>
                    <a:lnTo>
                      <a:pt x="348" y="16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62" y="2"/>
                    </a:lnTo>
                    <a:lnTo>
                      <a:pt x="374" y="8"/>
                    </a:lnTo>
                    <a:lnTo>
                      <a:pt x="384" y="18"/>
                    </a:lnTo>
                    <a:lnTo>
                      <a:pt x="396" y="32"/>
                    </a:lnTo>
                    <a:lnTo>
                      <a:pt x="396" y="32"/>
                    </a:lnTo>
                    <a:lnTo>
                      <a:pt x="408" y="42"/>
                    </a:lnTo>
                    <a:lnTo>
                      <a:pt x="418" y="46"/>
                    </a:lnTo>
                    <a:lnTo>
                      <a:pt x="432" y="48"/>
                    </a:lnTo>
                    <a:lnTo>
                      <a:pt x="432" y="48"/>
                    </a:lnTo>
                    <a:lnTo>
                      <a:pt x="436" y="44"/>
                    </a:lnTo>
                    <a:lnTo>
                      <a:pt x="438" y="36"/>
                    </a:lnTo>
                    <a:lnTo>
                      <a:pt x="440" y="28"/>
                    </a:lnTo>
                    <a:lnTo>
                      <a:pt x="440" y="28"/>
                    </a:lnTo>
                    <a:lnTo>
                      <a:pt x="450" y="16"/>
                    </a:lnTo>
                    <a:lnTo>
                      <a:pt x="450" y="16"/>
                    </a:lnTo>
                    <a:lnTo>
                      <a:pt x="458" y="24"/>
                    </a:lnTo>
                    <a:lnTo>
                      <a:pt x="458" y="24"/>
                    </a:lnTo>
                    <a:lnTo>
                      <a:pt x="460" y="62"/>
                    </a:lnTo>
                    <a:lnTo>
                      <a:pt x="460" y="62"/>
                    </a:lnTo>
                    <a:lnTo>
                      <a:pt x="472" y="76"/>
                    </a:lnTo>
                    <a:lnTo>
                      <a:pt x="484" y="92"/>
                    </a:lnTo>
                    <a:lnTo>
                      <a:pt x="498" y="110"/>
                    </a:lnTo>
                    <a:lnTo>
                      <a:pt x="516" y="128"/>
                    </a:lnTo>
                    <a:lnTo>
                      <a:pt x="516" y="128"/>
                    </a:lnTo>
                    <a:lnTo>
                      <a:pt x="516" y="178"/>
                    </a:lnTo>
                    <a:lnTo>
                      <a:pt x="516" y="178"/>
                    </a:lnTo>
                    <a:lnTo>
                      <a:pt x="530" y="196"/>
                    </a:lnTo>
                    <a:lnTo>
                      <a:pt x="530" y="196"/>
                    </a:lnTo>
                    <a:lnTo>
                      <a:pt x="564" y="220"/>
                    </a:lnTo>
                    <a:lnTo>
                      <a:pt x="564" y="220"/>
                    </a:lnTo>
                    <a:lnTo>
                      <a:pt x="588" y="236"/>
                    </a:lnTo>
                    <a:lnTo>
                      <a:pt x="588" y="236"/>
                    </a:lnTo>
                    <a:lnTo>
                      <a:pt x="586" y="242"/>
                    </a:lnTo>
                    <a:lnTo>
                      <a:pt x="580" y="250"/>
                    </a:lnTo>
                    <a:lnTo>
                      <a:pt x="558" y="266"/>
                    </a:lnTo>
                    <a:lnTo>
                      <a:pt x="534" y="282"/>
                    </a:lnTo>
                    <a:lnTo>
                      <a:pt x="520" y="292"/>
                    </a:lnTo>
                    <a:lnTo>
                      <a:pt x="520" y="292"/>
                    </a:lnTo>
                    <a:lnTo>
                      <a:pt x="502" y="310"/>
                    </a:lnTo>
                    <a:lnTo>
                      <a:pt x="502" y="310"/>
                    </a:lnTo>
                    <a:lnTo>
                      <a:pt x="486" y="328"/>
                    </a:lnTo>
                    <a:lnTo>
                      <a:pt x="472" y="346"/>
                    </a:lnTo>
                    <a:lnTo>
                      <a:pt x="472" y="346"/>
                    </a:lnTo>
                    <a:lnTo>
                      <a:pt x="470" y="354"/>
                    </a:lnTo>
                    <a:lnTo>
                      <a:pt x="468" y="364"/>
                    </a:lnTo>
                    <a:lnTo>
                      <a:pt x="466" y="374"/>
                    </a:lnTo>
                    <a:lnTo>
                      <a:pt x="462" y="384"/>
                    </a:lnTo>
                    <a:lnTo>
                      <a:pt x="462" y="384"/>
                    </a:lnTo>
                    <a:lnTo>
                      <a:pt x="448" y="390"/>
                    </a:lnTo>
                    <a:lnTo>
                      <a:pt x="432" y="398"/>
                    </a:lnTo>
                    <a:lnTo>
                      <a:pt x="432" y="398"/>
                    </a:lnTo>
                    <a:lnTo>
                      <a:pt x="412" y="402"/>
                    </a:lnTo>
                    <a:lnTo>
                      <a:pt x="394" y="408"/>
                    </a:lnTo>
                    <a:lnTo>
                      <a:pt x="378" y="416"/>
                    </a:lnTo>
                    <a:lnTo>
                      <a:pt x="362" y="424"/>
                    </a:lnTo>
                    <a:lnTo>
                      <a:pt x="348" y="434"/>
                    </a:lnTo>
                    <a:lnTo>
                      <a:pt x="336" y="446"/>
                    </a:lnTo>
                    <a:lnTo>
                      <a:pt x="322" y="460"/>
                    </a:lnTo>
                    <a:lnTo>
                      <a:pt x="310" y="476"/>
                    </a:lnTo>
                    <a:lnTo>
                      <a:pt x="310" y="476"/>
                    </a:lnTo>
                    <a:lnTo>
                      <a:pt x="304" y="494"/>
                    </a:lnTo>
                    <a:lnTo>
                      <a:pt x="304" y="494"/>
                    </a:lnTo>
                    <a:lnTo>
                      <a:pt x="296" y="518"/>
                    </a:lnTo>
                    <a:lnTo>
                      <a:pt x="290" y="542"/>
                    </a:lnTo>
                    <a:lnTo>
                      <a:pt x="290" y="542"/>
                    </a:lnTo>
                    <a:lnTo>
                      <a:pt x="260" y="550"/>
                    </a:lnTo>
                    <a:lnTo>
                      <a:pt x="236" y="554"/>
                    </a:lnTo>
                    <a:lnTo>
                      <a:pt x="236" y="55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50" name="Freeform 36"/>
              <p:cNvSpPr/>
              <p:nvPr/>
            </p:nvSpPr>
            <p:spPr bwMode="auto">
              <a:xfrm>
                <a:off x="4412" y="978"/>
                <a:ext cx="838" cy="532"/>
              </a:xfrm>
              <a:custGeom>
                <a:avLst/>
                <a:gdLst>
                  <a:gd name="T0" fmla="*/ 410 w 838"/>
                  <a:gd name="T1" fmla="*/ 492 h 532"/>
                  <a:gd name="T2" fmla="*/ 402 w 838"/>
                  <a:gd name="T3" fmla="*/ 438 h 532"/>
                  <a:gd name="T4" fmla="*/ 376 w 838"/>
                  <a:gd name="T5" fmla="*/ 398 h 532"/>
                  <a:gd name="T6" fmla="*/ 346 w 838"/>
                  <a:gd name="T7" fmla="*/ 366 h 532"/>
                  <a:gd name="T8" fmla="*/ 324 w 838"/>
                  <a:gd name="T9" fmla="*/ 314 h 532"/>
                  <a:gd name="T10" fmla="*/ 300 w 838"/>
                  <a:gd name="T11" fmla="*/ 346 h 532"/>
                  <a:gd name="T12" fmla="*/ 258 w 838"/>
                  <a:gd name="T13" fmla="*/ 308 h 532"/>
                  <a:gd name="T14" fmla="*/ 206 w 838"/>
                  <a:gd name="T15" fmla="*/ 288 h 532"/>
                  <a:gd name="T16" fmla="*/ 186 w 838"/>
                  <a:gd name="T17" fmla="*/ 240 h 532"/>
                  <a:gd name="T18" fmla="*/ 152 w 838"/>
                  <a:gd name="T19" fmla="*/ 174 h 532"/>
                  <a:gd name="T20" fmla="*/ 112 w 838"/>
                  <a:gd name="T21" fmla="*/ 200 h 532"/>
                  <a:gd name="T22" fmla="*/ 80 w 838"/>
                  <a:gd name="T23" fmla="*/ 200 h 532"/>
                  <a:gd name="T24" fmla="*/ 60 w 838"/>
                  <a:gd name="T25" fmla="*/ 152 h 532"/>
                  <a:gd name="T26" fmla="*/ 36 w 838"/>
                  <a:gd name="T27" fmla="*/ 88 h 532"/>
                  <a:gd name="T28" fmla="*/ 0 w 838"/>
                  <a:gd name="T29" fmla="*/ 58 h 532"/>
                  <a:gd name="T30" fmla="*/ 14 w 838"/>
                  <a:gd name="T31" fmla="*/ 30 h 532"/>
                  <a:gd name="T32" fmla="*/ 68 w 838"/>
                  <a:gd name="T33" fmla="*/ 60 h 532"/>
                  <a:gd name="T34" fmla="*/ 108 w 838"/>
                  <a:gd name="T35" fmla="*/ 32 h 532"/>
                  <a:gd name="T36" fmla="*/ 138 w 838"/>
                  <a:gd name="T37" fmla="*/ 0 h 532"/>
                  <a:gd name="T38" fmla="*/ 166 w 838"/>
                  <a:gd name="T39" fmla="*/ 22 h 532"/>
                  <a:gd name="T40" fmla="*/ 198 w 838"/>
                  <a:gd name="T41" fmla="*/ 68 h 532"/>
                  <a:gd name="T42" fmla="*/ 294 w 838"/>
                  <a:gd name="T43" fmla="*/ 66 h 532"/>
                  <a:gd name="T44" fmla="*/ 350 w 838"/>
                  <a:gd name="T45" fmla="*/ 30 h 532"/>
                  <a:gd name="T46" fmla="*/ 358 w 838"/>
                  <a:gd name="T47" fmla="*/ 80 h 532"/>
                  <a:gd name="T48" fmla="*/ 398 w 838"/>
                  <a:gd name="T49" fmla="*/ 78 h 532"/>
                  <a:gd name="T50" fmla="*/ 422 w 838"/>
                  <a:gd name="T51" fmla="*/ 76 h 532"/>
                  <a:gd name="T52" fmla="*/ 470 w 838"/>
                  <a:gd name="T53" fmla="*/ 110 h 532"/>
                  <a:gd name="T54" fmla="*/ 518 w 838"/>
                  <a:gd name="T55" fmla="*/ 166 h 532"/>
                  <a:gd name="T56" fmla="*/ 546 w 838"/>
                  <a:gd name="T57" fmla="*/ 134 h 532"/>
                  <a:gd name="T58" fmla="*/ 572 w 838"/>
                  <a:gd name="T59" fmla="*/ 140 h 532"/>
                  <a:gd name="T60" fmla="*/ 606 w 838"/>
                  <a:gd name="T61" fmla="*/ 184 h 532"/>
                  <a:gd name="T62" fmla="*/ 664 w 838"/>
                  <a:gd name="T63" fmla="*/ 204 h 532"/>
                  <a:gd name="T64" fmla="*/ 684 w 838"/>
                  <a:gd name="T65" fmla="*/ 186 h 532"/>
                  <a:gd name="T66" fmla="*/ 684 w 838"/>
                  <a:gd name="T67" fmla="*/ 168 h 532"/>
                  <a:gd name="T68" fmla="*/ 724 w 838"/>
                  <a:gd name="T69" fmla="*/ 146 h 532"/>
                  <a:gd name="T70" fmla="*/ 742 w 838"/>
                  <a:gd name="T71" fmla="*/ 132 h 532"/>
                  <a:gd name="T72" fmla="*/ 756 w 838"/>
                  <a:gd name="T73" fmla="*/ 154 h 532"/>
                  <a:gd name="T74" fmla="*/ 806 w 838"/>
                  <a:gd name="T75" fmla="*/ 188 h 532"/>
                  <a:gd name="T76" fmla="*/ 838 w 838"/>
                  <a:gd name="T77" fmla="*/ 228 h 532"/>
                  <a:gd name="T78" fmla="*/ 818 w 838"/>
                  <a:gd name="T79" fmla="*/ 272 h 532"/>
                  <a:gd name="T80" fmla="*/ 802 w 838"/>
                  <a:gd name="T81" fmla="*/ 308 h 532"/>
                  <a:gd name="T82" fmla="*/ 778 w 838"/>
                  <a:gd name="T83" fmla="*/ 300 h 532"/>
                  <a:gd name="T84" fmla="*/ 770 w 838"/>
                  <a:gd name="T85" fmla="*/ 258 h 532"/>
                  <a:gd name="T86" fmla="*/ 744 w 838"/>
                  <a:gd name="T87" fmla="*/ 242 h 532"/>
                  <a:gd name="T88" fmla="*/ 716 w 838"/>
                  <a:gd name="T89" fmla="*/ 282 h 532"/>
                  <a:gd name="T90" fmla="*/ 686 w 838"/>
                  <a:gd name="T91" fmla="*/ 346 h 532"/>
                  <a:gd name="T92" fmla="*/ 632 w 838"/>
                  <a:gd name="T93" fmla="*/ 368 h 532"/>
                  <a:gd name="T94" fmla="*/ 618 w 838"/>
                  <a:gd name="T95" fmla="*/ 410 h 532"/>
                  <a:gd name="T96" fmla="*/ 638 w 838"/>
                  <a:gd name="T97" fmla="*/ 444 h 532"/>
                  <a:gd name="T98" fmla="*/ 588 w 838"/>
                  <a:gd name="T99" fmla="*/ 456 h 532"/>
                  <a:gd name="T100" fmla="*/ 540 w 838"/>
                  <a:gd name="T101" fmla="*/ 438 h 532"/>
                  <a:gd name="T102" fmla="*/ 502 w 838"/>
                  <a:gd name="T103" fmla="*/ 456 h 532"/>
                  <a:gd name="T104" fmla="*/ 476 w 838"/>
                  <a:gd name="T105" fmla="*/ 530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38" h="532">
                    <a:moveTo>
                      <a:pt x="464" y="532"/>
                    </a:moveTo>
                    <a:lnTo>
                      <a:pt x="464" y="532"/>
                    </a:lnTo>
                    <a:lnTo>
                      <a:pt x="452" y="520"/>
                    </a:lnTo>
                    <a:lnTo>
                      <a:pt x="436" y="508"/>
                    </a:lnTo>
                    <a:lnTo>
                      <a:pt x="410" y="492"/>
                    </a:lnTo>
                    <a:lnTo>
                      <a:pt x="410" y="492"/>
                    </a:lnTo>
                    <a:lnTo>
                      <a:pt x="402" y="482"/>
                    </a:lnTo>
                    <a:lnTo>
                      <a:pt x="402" y="482"/>
                    </a:lnTo>
                    <a:lnTo>
                      <a:pt x="404" y="450"/>
                    </a:lnTo>
                    <a:lnTo>
                      <a:pt x="402" y="438"/>
                    </a:lnTo>
                    <a:lnTo>
                      <a:pt x="398" y="426"/>
                    </a:lnTo>
                    <a:lnTo>
                      <a:pt x="398" y="426"/>
                    </a:lnTo>
                    <a:lnTo>
                      <a:pt x="388" y="416"/>
                    </a:lnTo>
                    <a:lnTo>
                      <a:pt x="382" y="410"/>
                    </a:lnTo>
                    <a:lnTo>
                      <a:pt x="376" y="398"/>
                    </a:lnTo>
                    <a:lnTo>
                      <a:pt x="376" y="398"/>
                    </a:lnTo>
                    <a:lnTo>
                      <a:pt x="348" y="368"/>
                    </a:lnTo>
                    <a:lnTo>
                      <a:pt x="348" y="368"/>
                    </a:lnTo>
                    <a:lnTo>
                      <a:pt x="346" y="366"/>
                    </a:lnTo>
                    <a:lnTo>
                      <a:pt x="346" y="366"/>
                    </a:lnTo>
                    <a:lnTo>
                      <a:pt x="344" y="326"/>
                    </a:lnTo>
                    <a:lnTo>
                      <a:pt x="344" y="326"/>
                    </a:lnTo>
                    <a:lnTo>
                      <a:pt x="336" y="318"/>
                    </a:lnTo>
                    <a:lnTo>
                      <a:pt x="330" y="314"/>
                    </a:lnTo>
                    <a:lnTo>
                      <a:pt x="324" y="314"/>
                    </a:lnTo>
                    <a:lnTo>
                      <a:pt x="318" y="314"/>
                    </a:lnTo>
                    <a:lnTo>
                      <a:pt x="318" y="314"/>
                    </a:lnTo>
                    <a:lnTo>
                      <a:pt x="312" y="322"/>
                    </a:lnTo>
                    <a:lnTo>
                      <a:pt x="308" y="328"/>
                    </a:lnTo>
                    <a:lnTo>
                      <a:pt x="300" y="346"/>
                    </a:lnTo>
                    <a:lnTo>
                      <a:pt x="300" y="346"/>
                    </a:lnTo>
                    <a:lnTo>
                      <a:pt x="296" y="346"/>
                    </a:lnTo>
                    <a:lnTo>
                      <a:pt x="296" y="346"/>
                    </a:lnTo>
                    <a:lnTo>
                      <a:pt x="270" y="320"/>
                    </a:lnTo>
                    <a:lnTo>
                      <a:pt x="258" y="308"/>
                    </a:lnTo>
                    <a:lnTo>
                      <a:pt x="246" y="300"/>
                    </a:lnTo>
                    <a:lnTo>
                      <a:pt x="246" y="300"/>
                    </a:lnTo>
                    <a:lnTo>
                      <a:pt x="228" y="296"/>
                    </a:lnTo>
                    <a:lnTo>
                      <a:pt x="216" y="292"/>
                    </a:lnTo>
                    <a:lnTo>
                      <a:pt x="206" y="288"/>
                    </a:lnTo>
                    <a:lnTo>
                      <a:pt x="200" y="280"/>
                    </a:lnTo>
                    <a:lnTo>
                      <a:pt x="194" y="274"/>
                    </a:lnTo>
                    <a:lnTo>
                      <a:pt x="192" y="264"/>
                    </a:lnTo>
                    <a:lnTo>
                      <a:pt x="186" y="240"/>
                    </a:lnTo>
                    <a:lnTo>
                      <a:pt x="186" y="240"/>
                    </a:lnTo>
                    <a:lnTo>
                      <a:pt x="180" y="224"/>
                    </a:lnTo>
                    <a:lnTo>
                      <a:pt x="170" y="210"/>
                    </a:lnTo>
                    <a:lnTo>
                      <a:pt x="156" y="190"/>
                    </a:lnTo>
                    <a:lnTo>
                      <a:pt x="156" y="190"/>
                    </a:lnTo>
                    <a:lnTo>
                      <a:pt x="152" y="174"/>
                    </a:lnTo>
                    <a:lnTo>
                      <a:pt x="152" y="174"/>
                    </a:lnTo>
                    <a:lnTo>
                      <a:pt x="144" y="172"/>
                    </a:lnTo>
                    <a:lnTo>
                      <a:pt x="144" y="172"/>
                    </a:lnTo>
                    <a:lnTo>
                      <a:pt x="112" y="200"/>
                    </a:lnTo>
                    <a:lnTo>
                      <a:pt x="112" y="200"/>
                    </a:lnTo>
                    <a:lnTo>
                      <a:pt x="98" y="226"/>
                    </a:lnTo>
                    <a:lnTo>
                      <a:pt x="98" y="226"/>
                    </a:lnTo>
                    <a:lnTo>
                      <a:pt x="90" y="220"/>
                    </a:lnTo>
                    <a:lnTo>
                      <a:pt x="86" y="214"/>
                    </a:lnTo>
                    <a:lnTo>
                      <a:pt x="80" y="200"/>
                    </a:lnTo>
                    <a:lnTo>
                      <a:pt x="76" y="186"/>
                    </a:lnTo>
                    <a:lnTo>
                      <a:pt x="74" y="182"/>
                    </a:lnTo>
                    <a:lnTo>
                      <a:pt x="72" y="178"/>
                    </a:lnTo>
                    <a:lnTo>
                      <a:pt x="72" y="178"/>
                    </a:lnTo>
                    <a:lnTo>
                      <a:pt x="60" y="152"/>
                    </a:lnTo>
                    <a:lnTo>
                      <a:pt x="60" y="152"/>
                    </a:lnTo>
                    <a:lnTo>
                      <a:pt x="60" y="116"/>
                    </a:lnTo>
                    <a:lnTo>
                      <a:pt x="60" y="116"/>
                    </a:lnTo>
                    <a:lnTo>
                      <a:pt x="48" y="100"/>
                    </a:lnTo>
                    <a:lnTo>
                      <a:pt x="36" y="88"/>
                    </a:lnTo>
                    <a:lnTo>
                      <a:pt x="12" y="68"/>
                    </a:lnTo>
                    <a:lnTo>
                      <a:pt x="12" y="68"/>
                    </a:lnTo>
                    <a:lnTo>
                      <a:pt x="6" y="66"/>
                    </a:lnTo>
                    <a:lnTo>
                      <a:pt x="2" y="64"/>
                    </a:lnTo>
                    <a:lnTo>
                      <a:pt x="0" y="58"/>
                    </a:lnTo>
                    <a:lnTo>
                      <a:pt x="0" y="52"/>
                    </a:lnTo>
                    <a:lnTo>
                      <a:pt x="4" y="38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4" y="30"/>
                    </a:lnTo>
                    <a:lnTo>
                      <a:pt x="14" y="30"/>
                    </a:lnTo>
                    <a:lnTo>
                      <a:pt x="28" y="40"/>
                    </a:lnTo>
                    <a:lnTo>
                      <a:pt x="42" y="50"/>
                    </a:lnTo>
                    <a:lnTo>
                      <a:pt x="58" y="56"/>
                    </a:lnTo>
                    <a:lnTo>
                      <a:pt x="68" y="60"/>
                    </a:lnTo>
                    <a:lnTo>
                      <a:pt x="78" y="60"/>
                    </a:lnTo>
                    <a:lnTo>
                      <a:pt x="78" y="60"/>
                    </a:lnTo>
                    <a:lnTo>
                      <a:pt x="88" y="52"/>
                    </a:lnTo>
                    <a:lnTo>
                      <a:pt x="98" y="42"/>
                    </a:lnTo>
                    <a:lnTo>
                      <a:pt x="108" y="32"/>
                    </a:lnTo>
                    <a:lnTo>
                      <a:pt x="118" y="24"/>
                    </a:lnTo>
                    <a:lnTo>
                      <a:pt x="118" y="24"/>
                    </a:lnTo>
                    <a:lnTo>
                      <a:pt x="128" y="8"/>
                    </a:lnTo>
                    <a:lnTo>
                      <a:pt x="134" y="4"/>
                    </a:lnTo>
                    <a:lnTo>
                      <a:pt x="138" y="0"/>
                    </a:lnTo>
                    <a:lnTo>
                      <a:pt x="144" y="0"/>
                    </a:lnTo>
                    <a:lnTo>
                      <a:pt x="152" y="4"/>
                    </a:lnTo>
                    <a:lnTo>
                      <a:pt x="158" y="10"/>
                    </a:lnTo>
                    <a:lnTo>
                      <a:pt x="166" y="22"/>
                    </a:lnTo>
                    <a:lnTo>
                      <a:pt x="166" y="22"/>
                    </a:lnTo>
                    <a:lnTo>
                      <a:pt x="168" y="32"/>
                    </a:lnTo>
                    <a:lnTo>
                      <a:pt x="172" y="42"/>
                    </a:lnTo>
                    <a:lnTo>
                      <a:pt x="180" y="52"/>
                    </a:lnTo>
                    <a:lnTo>
                      <a:pt x="188" y="60"/>
                    </a:lnTo>
                    <a:lnTo>
                      <a:pt x="198" y="68"/>
                    </a:lnTo>
                    <a:lnTo>
                      <a:pt x="210" y="74"/>
                    </a:lnTo>
                    <a:lnTo>
                      <a:pt x="224" y="78"/>
                    </a:lnTo>
                    <a:lnTo>
                      <a:pt x="238" y="82"/>
                    </a:lnTo>
                    <a:lnTo>
                      <a:pt x="238" y="82"/>
                    </a:lnTo>
                    <a:lnTo>
                      <a:pt x="294" y="66"/>
                    </a:lnTo>
                    <a:lnTo>
                      <a:pt x="294" y="66"/>
                    </a:lnTo>
                    <a:lnTo>
                      <a:pt x="340" y="26"/>
                    </a:lnTo>
                    <a:lnTo>
                      <a:pt x="340" y="26"/>
                    </a:lnTo>
                    <a:lnTo>
                      <a:pt x="350" y="30"/>
                    </a:lnTo>
                    <a:lnTo>
                      <a:pt x="350" y="30"/>
                    </a:lnTo>
                    <a:lnTo>
                      <a:pt x="348" y="46"/>
                    </a:lnTo>
                    <a:lnTo>
                      <a:pt x="348" y="54"/>
                    </a:lnTo>
                    <a:lnTo>
                      <a:pt x="348" y="64"/>
                    </a:lnTo>
                    <a:lnTo>
                      <a:pt x="352" y="72"/>
                    </a:lnTo>
                    <a:lnTo>
                      <a:pt x="358" y="80"/>
                    </a:lnTo>
                    <a:lnTo>
                      <a:pt x="366" y="84"/>
                    </a:lnTo>
                    <a:lnTo>
                      <a:pt x="380" y="86"/>
                    </a:lnTo>
                    <a:lnTo>
                      <a:pt x="380" y="86"/>
                    </a:lnTo>
                    <a:lnTo>
                      <a:pt x="388" y="82"/>
                    </a:lnTo>
                    <a:lnTo>
                      <a:pt x="398" y="78"/>
                    </a:lnTo>
                    <a:lnTo>
                      <a:pt x="398" y="78"/>
                    </a:lnTo>
                    <a:lnTo>
                      <a:pt x="404" y="74"/>
                    </a:lnTo>
                    <a:lnTo>
                      <a:pt x="410" y="72"/>
                    </a:lnTo>
                    <a:lnTo>
                      <a:pt x="416" y="74"/>
                    </a:lnTo>
                    <a:lnTo>
                      <a:pt x="422" y="76"/>
                    </a:lnTo>
                    <a:lnTo>
                      <a:pt x="434" y="88"/>
                    </a:lnTo>
                    <a:lnTo>
                      <a:pt x="446" y="102"/>
                    </a:lnTo>
                    <a:lnTo>
                      <a:pt x="446" y="102"/>
                    </a:lnTo>
                    <a:lnTo>
                      <a:pt x="470" y="110"/>
                    </a:lnTo>
                    <a:lnTo>
                      <a:pt x="470" y="110"/>
                    </a:lnTo>
                    <a:lnTo>
                      <a:pt x="478" y="122"/>
                    </a:lnTo>
                    <a:lnTo>
                      <a:pt x="488" y="136"/>
                    </a:lnTo>
                    <a:lnTo>
                      <a:pt x="500" y="152"/>
                    </a:lnTo>
                    <a:lnTo>
                      <a:pt x="518" y="166"/>
                    </a:lnTo>
                    <a:lnTo>
                      <a:pt x="518" y="166"/>
                    </a:lnTo>
                    <a:lnTo>
                      <a:pt x="526" y="166"/>
                    </a:lnTo>
                    <a:lnTo>
                      <a:pt x="526" y="166"/>
                    </a:lnTo>
                    <a:lnTo>
                      <a:pt x="536" y="156"/>
                    </a:lnTo>
                    <a:lnTo>
                      <a:pt x="542" y="144"/>
                    </a:lnTo>
                    <a:lnTo>
                      <a:pt x="546" y="134"/>
                    </a:lnTo>
                    <a:lnTo>
                      <a:pt x="550" y="122"/>
                    </a:lnTo>
                    <a:lnTo>
                      <a:pt x="550" y="122"/>
                    </a:lnTo>
                    <a:lnTo>
                      <a:pt x="568" y="128"/>
                    </a:lnTo>
                    <a:lnTo>
                      <a:pt x="568" y="128"/>
                    </a:lnTo>
                    <a:lnTo>
                      <a:pt x="572" y="140"/>
                    </a:lnTo>
                    <a:lnTo>
                      <a:pt x="580" y="154"/>
                    </a:lnTo>
                    <a:lnTo>
                      <a:pt x="592" y="168"/>
                    </a:lnTo>
                    <a:lnTo>
                      <a:pt x="606" y="180"/>
                    </a:lnTo>
                    <a:lnTo>
                      <a:pt x="606" y="180"/>
                    </a:lnTo>
                    <a:lnTo>
                      <a:pt x="606" y="184"/>
                    </a:lnTo>
                    <a:lnTo>
                      <a:pt x="606" y="184"/>
                    </a:lnTo>
                    <a:lnTo>
                      <a:pt x="632" y="206"/>
                    </a:lnTo>
                    <a:lnTo>
                      <a:pt x="632" y="206"/>
                    </a:lnTo>
                    <a:lnTo>
                      <a:pt x="664" y="204"/>
                    </a:lnTo>
                    <a:lnTo>
                      <a:pt x="664" y="204"/>
                    </a:lnTo>
                    <a:lnTo>
                      <a:pt x="670" y="196"/>
                    </a:lnTo>
                    <a:lnTo>
                      <a:pt x="678" y="190"/>
                    </a:lnTo>
                    <a:lnTo>
                      <a:pt x="678" y="190"/>
                    </a:lnTo>
                    <a:lnTo>
                      <a:pt x="680" y="188"/>
                    </a:lnTo>
                    <a:lnTo>
                      <a:pt x="684" y="186"/>
                    </a:lnTo>
                    <a:lnTo>
                      <a:pt x="690" y="180"/>
                    </a:lnTo>
                    <a:lnTo>
                      <a:pt x="690" y="180"/>
                    </a:lnTo>
                    <a:lnTo>
                      <a:pt x="690" y="172"/>
                    </a:lnTo>
                    <a:lnTo>
                      <a:pt x="690" y="172"/>
                    </a:lnTo>
                    <a:lnTo>
                      <a:pt x="684" y="168"/>
                    </a:lnTo>
                    <a:lnTo>
                      <a:pt x="684" y="168"/>
                    </a:lnTo>
                    <a:lnTo>
                      <a:pt x="684" y="164"/>
                    </a:lnTo>
                    <a:lnTo>
                      <a:pt x="688" y="160"/>
                    </a:lnTo>
                    <a:lnTo>
                      <a:pt x="700" y="154"/>
                    </a:lnTo>
                    <a:lnTo>
                      <a:pt x="724" y="146"/>
                    </a:lnTo>
                    <a:lnTo>
                      <a:pt x="724" y="146"/>
                    </a:lnTo>
                    <a:lnTo>
                      <a:pt x="730" y="142"/>
                    </a:lnTo>
                    <a:lnTo>
                      <a:pt x="734" y="140"/>
                    </a:lnTo>
                    <a:lnTo>
                      <a:pt x="734" y="140"/>
                    </a:lnTo>
                    <a:lnTo>
                      <a:pt x="742" y="132"/>
                    </a:lnTo>
                    <a:lnTo>
                      <a:pt x="742" y="132"/>
                    </a:lnTo>
                    <a:lnTo>
                      <a:pt x="744" y="134"/>
                    </a:lnTo>
                    <a:lnTo>
                      <a:pt x="746" y="136"/>
                    </a:lnTo>
                    <a:lnTo>
                      <a:pt x="750" y="144"/>
                    </a:lnTo>
                    <a:lnTo>
                      <a:pt x="756" y="154"/>
                    </a:lnTo>
                    <a:lnTo>
                      <a:pt x="762" y="158"/>
                    </a:lnTo>
                    <a:lnTo>
                      <a:pt x="770" y="162"/>
                    </a:lnTo>
                    <a:lnTo>
                      <a:pt x="770" y="162"/>
                    </a:lnTo>
                    <a:lnTo>
                      <a:pt x="806" y="188"/>
                    </a:lnTo>
                    <a:lnTo>
                      <a:pt x="806" y="188"/>
                    </a:lnTo>
                    <a:lnTo>
                      <a:pt x="838" y="194"/>
                    </a:lnTo>
                    <a:lnTo>
                      <a:pt x="838" y="194"/>
                    </a:lnTo>
                    <a:lnTo>
                      <a:pt x="838" y="204"/>
                    </a:lnTo>
                    <a:lnTo>
                      <a:pt x="838" y="220"/>
                    </a:lnTo>
                    <a:lnTo>
                      <a:pt x="838" y="228"/>
                    </a:lnTo>
                    <a:lnTo>
                      <a:pt x="836" y="236"/>
                    </a:lnTo>
                    <a:lnTo>
                      <a:pt x="834" y="242"/>
                    </a:lnTo>
                    <a:lnTo>
                      <a:pt x="828" y="246"/>
                    </a:lnTo>
                    <a:lnTo>
                      <a:pt x="828" y="246"/>
                    </a:lnTo>
                    <a:lnTo>
                      <a:pt x="818" y="272"/>
                    </a:lnTo>
                    <a:lnTo>
                      <a:pt x="818" y="272"/>
                    </a:lnTo>
                    <a:lnTo>
                      <a:pt x="812" y="306"/>
                    </a:lnTo>
                    <a:lnTo>
                      <a:pt x="812" y="306"/>
                    </a:lnTo>
                    <a:lnTo>
                      <a:pt x="802" y="308"/>
                    </a:lnTo>
                    <a:lnTo>
                      <a:pt x="802" y="308"/>
                    </a:lnTo>
                    <a:lnTo>
                      <a:pt x="800" y="302"/>
                    </a:lnTo>
                    <a:lnTo>
                      <a:pt x="796" y="300"/>
                    </a:lnTo>
                    <a:lnTo>
                      <a:pt x="792" y="298"/>
                    </a:lnTo>
                    <a:lnTo>
                      <a:pt x="788" y="298"/>
                    </a:lnTo>
                    <a:lnTo>
                      <a:pt x="778" y="300"/>
                    </a:lnTo>
                    <a:lnTo>
                      <a:pt x="774" y="302"/>
                    </a:lnTo>
                    <a:lnTo>
                      <a:pt x="774" y="302"/>
                    </a:lnTo>
                    <a:lnTo>
                      <a:pt x="770" y="300"/>
                    </a:lnTo>
                    <a:lnTo>
                      <a:pt x="770" y="300"/>
                    </a:lnTo>
                    <a:lnTo>
                      <a:pt x="770" y="258"/>
                    </a:lnTo>
                    <a:lnTo>
                      <a:pt x="770" y="258"/>
                    </a:lnTo>
                    <a:lnTo>
                      <a:pt x="762" y="248"/>
                    </a:lnTo>
                    <a:lnTo>
                      <a:pt x="756" y="244"/>
                    </a:lnTo>
                    <a:lnTo>
                      <a:pt x="750" y="242"/>
                    </a:lnTo>
                    <a:lnTo>
                      <a:pt x="744" y="242"/>
                    </a:lnTo>
                    <a:lnTo>
                      <a:pt x="738" y="244"/>
                    </a:lnTo>
                    <a:lnTo>
                      <a:pt x="732" y="250"/>
                    </a:lnTo>
                    <a:lnTo>
                      <a:pt x="722" y="264"/>
                    </a:lnTo>
                    <a:lnTo>
                      <a:pt x="722" y="264"/>
                    </a:lnTo>
                    <a:lnTo>
                      <a:pt x="716" y="282"/>
                    </a:lnTo>
                    <a:lnTo>
                      <a:pt x="708" y="302"/>
                    </a:lnTo>
                    <a:lnTo>
                      <a:pt x="698" y="320"/>
                    </a:lnTo>
                    <a:lnTo>
                      <a:pt x="690" y="340"/>
                    </a:lnTo>
                    <a:lnTo>
                      <a:pt x="690" y="340"/>
                    </a:lnTo>
                    <a:lnTo>
                      <a:pt x="686" y="346"/>
                    </a:lnTo>
                    <a:lnTo>
                      <a:pt x="680" y="354"/>
                    </a:lnTo>
                    <a:lnTo>
                      <a:pt x="680" y="354"/>
                    </a:lnTo>
                    <a:lnTo>
                      <a:pt x="666" y="362"/>
                    </a:lnTo>
                    <a:lnTo>
                      <a:pt x="652" y="366"/>
                    </a:lnTo>
                    <a:lnTo>
                      <a:pt x="632" y="368"/>
                    </a:lnTo>
                    <a:lnTo>
                      <a:pt x="624" y="372"/>
                    </a:lnTo>
                    <a:lnTo>
                      <a:pt x="622" y="374"/>
                    </a:lnTo>
                    <a:lnTo>
                      <a:pt x="620" y="378"/>
                    </a:lnTo>
                    <a:lnTo>
                      <a:pt x="618" y="390"/>
                    </a:lnTo>
                    <a:lnTo>
                      <a:pt x="618" y="410"/>
                    </a:lnTo>
                    <a:lnTo>
                      <a:pt x="618" y="410"/>
                    </a:lnTo>
                    <a:lnTo>
                      <a:pt x="644" y="432"/>
                    </a:lnTo>
                    <a:lnTo>
                      <a:pt x="644" y="432"/>
                    </a:lnTo>
                    <a:lnTo>
                      <a:pt x="642" y="438"/>
                    </a:lnTo>
                    <a:lnTo>
                      <a:pt x="638" y="444"/>
                    </a:lnTo>
                    <a:lnTo>
                      <a:pt x="628" y="454"/>
                    </a:lnTo>
                    <a:lnTo>
                      <a:pt x="628" y="454"/>
                    </a:lnTo>
                    <a:lnTo>
                      <a:pt x="620" y="456"/>
                    </a:lnTo>
                    <a:lnTo>
                      <a:pt x="610" y="456"/>
                    </a:lnTo>
                    <a:lnTo>
                      <a:pt x="588" y="456"/>
                    </a:lnTo>
                    <a:lnTo>
                      <a:pt x="570" y="452"/>
                    </a:lnTo>
                    <a:lnTo>
                      <a:pt x="556" y="448"/>
                    </a:lnTo>
                    <a:lnTo>
                      <a:pt x="556" y="448"/>
                    </a:lnTo>
                    <a:lnTo>
                      <a:pt x="548" y="442"/>
                    </a:lnTo>
                    <a:lnTo>
                      <a:pt x="540" y="438"/>
                    </a:lnTo>
                    <a:lnTo>
                      <a:pt x="532" y="436"/>
                    </a:lnTo>
                    <a:lnTo>
                      <a:pt x="526" y="438"/>
                    </a:lnTo>
                    <a:lnTo>
                      <a:pt x="520" y="440"/>
                    </a:lnTo>
                    <a:lnTo>
                      <a:pt x="514" y="446"/>
                    </a:lnTo>
                    <a:lnTo>
                      <a:pt x="502" y="456"/>
                    </a:lnTo>
                    <a:lnTo>
                      <a:pt x="502" y="456"/>
                    </a:lnTo>
                    <a:lnTo>
                      <a:pt x="480" y="520"/>
                    </a:lnTo>
                    <a:lnTo>
                      <a:pt x="480" y="520"/>
                    </a:lnTo>
                    <a:lnTo>
                      <a:pt x="476" y="530"/>
                    </a:lnTo>
                    <a:lnTo>
                      <a:pt x="476" y="530"/>
                    </a:lnTo>
                    <a:lnTo>
                      <a:pt x="464" y="532"/>
                    </a:lnTo>
                    <a:lnTo>
                      <a:pt x="464" y="53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51" name="Freeform 37"/>
              <p:cNvSpPr/>
              <p:nvPr/>
            </p:nvSpPr>
            <p:spPr bwMode="auto">
              <a:xfrm>
                <a:off x="4238" y="180"/>
                <a:ext cx="1114" cy="996"/>
              </a:xfrm>
              <a:custGeom>
                <a:avLst/>
                <a:gdLst>
                  <a:gd name="T0" fmla="*/ 750 w 1114"/>
                  <a:gd name="T1" fmla="*/ 920 h 996"/>
                  <a:gd name="T2" fmla="*/ 698 w 1114"/>
                  <a:gd name="T3" fmla="*/ 952 h 996"/>
                  <a:gd name="T4" fmla="*/ 656 w 1114"/>
                  <a:gd name="T5" fmla="*/ 908 h 996"/>
                  <a:gd name="T6" fmla="*/ 614 w 1114"/>
                  <a:gd name="T7" fmla="*/ 872 h 996"/>
                  <a:gd name="T8" fmla="*/ 568 w 1114"/>
                  <a:gd name="T9" fmla="*/ 866 h 996"/>
                  <a:gd name="T10" fmla="*/ 534 w 1114"/>
                  <a:gd name="T11" fmla="*/ 824 h 996"/>
                  <a:gd name="T12" fmla="*/ 488 w 1114"/>
                  <a:gd name="T13" fmla="*/ 834 h 996"/>
                  <a:gd name="T14" fmla="*/ 442 w 1114"/>
                  <a:gd name="T15" fmla="*/ 860 h 996"/>
                  <a:gd name="T16" fmla="*/ 360 w 1114"/>
                  <a:gd name="T17" fmla="*/ 840 h 996"/>
                  <a:gd name="T18" fmla="*/ 320 w 1114"/>
                  <a:gd name="T19" fmla="*/ 790 h 996"/>
                  <a:gd name="T20" fmla="*/ 288 w 1114"/>
                  <a:gd name="T21" fmla="*/ 776 h 996"/>
                  <a:gd name="T22" fmla="*/ 324 w 1114"/>
                  <a:gd name="T23" fmla="*/ 756 h 996"/>
                  <a:gd name="T24" fmla="*/ 288 w 1114"/>
                  <a:gd name="T25" fmla="*/ 712 h 996"/>
                  <a:gd name="T26" fmla="*/ 244 w 1114"/>
                  <a:gd name="T27" fmla="*/ 716 h 996"/>
                  <a:gd name="T28" fmla="*/ 220 w 1114"/>
                  <a:gd name="T29" fmla="*/ 662 h 996"/>
                  <a:gd name="T30" fmla="*/ 268 w 1114"/>
                  <a:gd name="T31" fmla="*/ 592 h 996"/>
                  <a:gd name="T32" fmla="*/ 304 w 1114"/>
                  <a:gd name="T33" fmla="*/ 516 h 996"/>
                  <a:gd name="T34" fmla="*/ 314 w 1114"/>
                  <a:gd name="T35" fmla="*/ 550 h 996"/>
                  <a:gd name="T36" fmla="*/ 358 w 1114"/>
                  <a:gd name="T37" fmla="*/ 568 h 996"/>
                  <a:gd name="T38" fmla="*/ 358 w 1114"/>
                  <a:gd name="T39" fmla="*/ 484 h 996"/>
                  <a:gd name="T40" fmla="*/ 360 w 1114"/>
                  <a:gd name="T41" fmla="*/ 428 h 996"/>
                  <a:gd name="T42" fmla="*/ 338 w 1114"/>
                  <a:gd name="T43" fmla="*/ 348 h 996"/>
                  <a:gd name="T44" fmla="*/ 362 w 1114"/>
                  <a:gd name="T45" fmla="*/ 252 h 996"/>
                  <a:gd name="T46" fmla="*/ 314 w 1114"/>
                  <a:gd name="T47" fmla="*/ 158 h 996"/>
                  <a:gd name="T48" fmla="*/ 252 w 1114"/>
                  <a:gd name="T49" fmla="*/ 188 h 996"/>
                  <a:gd name="T50" fmla="*/ 166 w 1114"/>
                  <a:gd name="T51" fmla="*/ 218 h 996"/>
                  <a:gd name="T52" fmla="*/ 130 w 1114"/>
                  <a:gd name="T53" fmla="*/ 192 h 996"/>
                  <a:gd name="T54" fmla="*/ 102 w 1114"/>
                  <a:gd name="T55" fmla="*/ 126 h 996"/>
                  <a:gd name="T56" fmla="*/ 44 w 1114"/>
                  <a:gd name="T57" fmla="*/ 140 h 996"/>
                  <a:gd name="T58" fmla="*/ 20 w 1114"/>
                  <a:gd name="T59" fmla="*/ 96 h 996"/>
                  <a:gd name="T60" fmla="*/ 72 w 1114"/>
                  <a:gd name="T61" fmla="*/ 10 h 996"/>
                  <a:gd name="T62" fmla="*/ 168 w 1114"/>
                  <a:gd name="T63" fmla="*/ 16 h 996"/>
                  <a:gd name="T64" fmla="*/ 282 w 1114"/>
                  <a:gd name="T65" fmla="*/ 26 h 996"/>
                  <a:gd name="T66" fmla="*/ 392 w 1114"/>
                  <a:gd name="T67" fmla="*/ 184 h 996"/>
                  <a:gd name="T68" fmla="*/ 458 w 1114"/>
                  <a:gd name="T69" fmla="*/ 278 h 996"/>
                  <a:gd name="T70" fmla="*/ 498 w 1114"/>
                  <a:gd name="T71" fmla="*/ 330 h 996"/>
                  <a:gd name="T72" fmla="*/ 570 w 1114"/>
                  <a:gd name="T73" fmla="*/ 354 h 996"/>
                  <a:gd name="T74" fmla="*/ 638 w 1114"/>
                  <a:gd name="T75" fmla="*/ 366 h 996"/>
                  <a:gd name="T76" fmla="*/ 716 w 1114"/>
                  <a:gd name="T77" fmla="*/ 396 h 996"/>
                  <a:gd name="T78" fmla="*/ 770 w 1114"/>
                  <a:gd name="T79" fmla="*/ 448 h 996"/>
                  <a:gd name="T80" fmla="*/ 814 w 1114"/>
                  <a:gd name="T81" fmla="*/ 512 h 996"/>
                  <a:gd name="T82" fmla="*/ 912 w 1114"/>
                  <a:gd name="T83" fmla="*/ 486 h 996"/>
                  <a:gd name="T84" fmla="*/ 990 w 1114"/>
                  <a:gd name="T85" fmla="*/ 404 h 996"/>
                  <a:gd name="T86" fmla="*/ 1084 w 1114"/>
                  <a:gd name="T87" fmla="*/ 340 h 996"/>
                  <a:gd name="T88" fmla="*/ 1084 w 1114"/>
                  <a:gd name="T89" fmla="*/ 412 h 996"/>
                  <a:gd name="T90" fmla="*/ 1112 w 1114"/>
                  <a:gd name="T91" fmla="*/ 498 h 996"/>
                  <a:gd name="T92" fmla="*/ 1096 w 1114"/>
                  <a:gd name="T93" fmla="*/ 584 h 996"/>
                  <a:gd name="T94" fmla="*/ 1088 w 1114"/>
                  <a:gd name="T95" fmla="*/ 732 h 996"/>
                  <a:gd name="T96" fmla="*/ 1028 w 1114"/>
                  <a:gd name="T97" fmla="*/ 748 h 996"/>
                  <a:gd name="T98" fmla="*/ 974 w 1114"/>
                  <a:gd name="T99" fmla="*/ 772 h 996"/>
                  <a:gd name="T100" fmla="*/ 942 w 1114"/>
                  <a:gd name="T101" fmla="*/ 800 h 996"/>
                  <a:gd name="T102" fmla="*/ 984 w 1114"/>
                  <a:gd name="T103" fmla="*/ 910 h 996"/>
                  <a:gd name="T104" fmla="*/ 972 w 1114"/>
                  <a:gd name="T105" fmla="*/ 968 h 996"/>
                  <a:gd name="T106" fmla="*/ 928 w 1114"/>
                  <a:gd name="T107" fmla="*/ 924 h 996"/>
                  <a:gd name="T108" fmla="*/ 904 w 1114"/>
                  <a:gd name="T109" fmla="*/ 930 h 996"/>
                  <a:gd name="T110" fmla="*/ 848 w 1114"/>
                  <a:gd name="T111" fmla="*/ 972 h 996"/>
                  <a:gd name="T112" fmla="*/ 812 w 1114"/>
                  <a:gd name="T113" fmla="*/ 996 h 9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14" h="996">
                    <a:moveTo>
                      <a:pt x="812" y="996"/>
                    </a:moveTo>
                    <a:lnTo>
                      <a:pt x="812" y="996"/>
                    </a:lnTo>
                    <a:lnTo>
                      <a:pt x="772" y="958"/>
                    </a:lnTo>
                    <a:lnTo>
                      <a:pt x="772" y="958"/>
                    </a:lnTo>
                    <a:lnTo>
                      <a:pt x="760" y="936"/>
                    </a:lnTo>
                    <a:lnTo>
                      <a:pt x="754" y="926"/>
                    </a:lnTo>
                    <a:lnTo>
                      <a:pt x="750" y="920"/>
                    </a:lnTo>
                    <a:lnTo>
                      <a:pt x="742" y="916"/>
                    </a:lnTo>
                    <a:lnTo>
                      <a:pt x="736" y="912"/>
                    </a:lnTo>
                    <a:lnTo>
                      <a:pt x="726" y="910"/>
                    </a:lnTo>
                    <a:lnTo>
                      <a:pt x="716" y="912"/>
                    </a:lnTo>
                    <a:lnTo>
                      <a:pt x="716" y="912"/>
                    </a:lnTo>
                    <a:lnTo>
                      <a:pt x="698" y="952"/>
                    </a:lnTo>
                    <a:lnTo>
                      <a:pt x="698" y="952"/>
                    </a:lnTo>
                    <a:lnTo>
                      <a:pt x="692" y="950"/>
                    </a:lnTo>
                    <a:lnTo>
                      <a:pt x="684" y="946"/>
                    </a:lnTo>
                    <a:lnTo>
                      <a:pt x="672" y="932"/>
                    </a:lnTo>
                    <a:lnTo>
                      <a:pt x="664" y="918"/>
                    </a:lnTo>
                    <a:lnTo>
                      <a:pt x="660" y="910"/>
                    </a:lnTo>
                    <a:lnTo>
                      <a:pt x="660" y="910"/>
                    </a:lnTo>
                    <a:lnTo>
                      <a:pt x="656" y="908"/>
                    </a:lnTo>
                    <a:lnTo>
                      <a:pt x="654" y="904"/>
                    </a:lnTo>
                    <a:lnTo>
                      <a:pt x="650" y="896"/>
                    </a:lnTo>
                    <a:lnTo>
                      <a:pt x="650" y="896"/>
                    </a:lnTo>
                    <a:lnTo>
                      <a:pt x="628" y="892"/>
                    </a:lnTo>
                    <a:lnTo>
                      <a:pt x="628" y="892"/>
                    </a:lnTo>
                    <a:lnTo>
                      <a:pt x="620" y="880"/>
                    </a:lnTo>
                    <a:lnTo>
                      <a:pt x="614" y="872"/>
                    </a:lnTo>
                    <a:lnTo>
                      <a:pt x="608" y="868"/>
                    </a:lnTo>
                    <a:lnTo>
                      <a:pt x="602" y="864"/>
                    </a:lnTo>
                    <a:lnTo>
                      <a:pt x="588" y="862"/>
                    </a:lnTo>
                    <a:lnTo>
                      <a:pt x="572" y="860"/>
                    </a:lnTo>
                    <a:lnTo>
                      <a:pt x="572" y="860"/>
                    </a:lnTo>
                    <a:lnTo>
                      <a:pt x="568" y="866"/>
                    </a:lnTo>
                    <a:lnTo>
                      <a:pt x="568" y="866"/>
                    </a:lnTo>
                    <a:lnTo>
                      <a:pt x="554" y="870"/>
                    </a:lnTo>
                    <a:lnTo>
                      <a:pt x="544" y="870"/>
                    </a:lnTo>
                    <a:lnTo>
                      <a:pt x="538" y="866"/>
                    </a:lnTo>
                    <a:lnTo>
                      <a:pt x="536" y="860"/>
                    </a:lnTo>
                    <a:lnTo>
                      <a:pt x="534" y="852"/>
                    </a:lnTo>
                    <a:lnTo>
                      <a:pt x="534" y="842"/>
                    </a:lnTo>
                    <a:lnTo>
                      <a:pt x="534" y="824"/>
                    </a:lnTo>
                    <a:lnTo>
                      <a:pt x="534" y="824"/>
                    </a:lnTo>
                    <a:lnTo>
                      <a:pt x="526" y="816"/>
                    </a:lnTo>
                    <a:lnTo>
                      <a:pt x="520" y="814"/>
                    </a:lnTo>
                    <a:lnTo>
                      <a:pt x="514" y="812"/>
                    </a:lnTo>
                    <a:lnTo>
                      <a:pt x="506" y="812"/>
                    </a:lnTo>
                    <a:lnTo>
                      <a:pt x="506" y="812"/>
                    </a:lnTo>
                    <a:lnTo>
                      <a:pt x="488" y="834"/>
                    </a:lnTo>
                    <a:lnTo>
                      <a:pt x="488" y="834"/>
                    </a:lnTo>
                    <a:lnTo>
                      <a:pt x="474" y="842"/>
                    </a:lnTo>
                    <a:lnTo>
                      <a:pt x="474" y="842"/>
                    </a:lnTo>
                    <a:lnTo>
                      <a:pt x="468" y="848"/>
                    </a:lnTo>
                    <a:lnTo>
                      <a:pt x="460" y="852"/>
                    </a:lnTo>
                    <a:lnTo>
                      <a:pt x="452" y="858"/>
                    </a:lnTo>
                    <a:lnTo>
                      <a:pt x="442" y="860"/>
                    </a:lnTo>
                    <a:lnTo>
                      <a:pt x="422" y="866"/>
                    </a:lnTo>
                    <a:lnTo>
                      <a:pt x="404" y="868"/>
                    </a:lnTo>
                    <a:lnTo>
                      <a:pt x="404" y="868"/>
                    </a:lnTo>
                    <a:lnTo>
                      <a:pt x="380" y="858"/>
                    </a:lnTo>
                    <a:lnTo>
                      <a:pt x="372" y="852"/>
                    </a:lnTo>
                    <a:lnTo>
                      <a:pt x="364" y="846"/>
                    </a:lnTo>
                    <a:lnTo>
                      <a:pt x="360" y="840"/>
                    </a:lnTo>
                    <a:lnTo>
                      <a:pt x="354" y="832"/>
                    </a:lnTo>
                    <a:lnTo>
                      <a:pt x="348" y="814"/>
                    </a:lnTo>
                    <a:lnTo>
                      <a:pt x="348" y="814"/>
                    </a:lnTo>
                    <a:lnTo>
                      <a:pt x="336" y="796"/>
                    </a:lnTo>
                    <a:lnTo>
                      <a:pt x="332" y="792"/>
                    </a:lnTo>
                    <a:lnTo>
                      <a:pt x="330" y="790"/>
                    </a:lnTo>
                    <a:lnTo>
                      <a:pt x="320" y="790"/>
                    </a:lnTo>
                    <a:lnTo>
                      <a:pt x="304" y="788"/>
                    </a:lnTo>
                    <a:lnTo>
                      <a:pt x="304" y="788"/>
                    </a:lnTo>
                    <a:lnTo>
                      <a:pt x="302" y="790"/>
                    </a:lnTo>
                    <a:lnTo>
                      <a:pt x="302" y="790"/>
                    </a:lnTo>
                    <a:lnTo>
                      <a:pt x="294" y="786"/>
                    </a:lnTo>
                    <a:lnTo>
                      <a:pt x="290" y="782"/>
                    </a:lnTo>
                    <a:lnTo>
                      <a:pt x="288" y="776"/>
                    </a:lnTo>
                    <a:lnTo>
                      <a:pt x="286" y="770"/>
                    </a:lnTo>
                    <a:lnTo>
                      <a:pt x="286" y="770"/>
                    </a:lnTo>
                    <a:lnTo>
                      <a:pt x="294" y="768"/>
                    </a:lnTo>
                    <a:lnTo>
                      <a:pt x="304" y="766"/>
                    </a:lnTo>
                    <a:lnTo>
                      <a:pt x="314" y="762"/>
                    </a:lnTo>
                    <a:lnTo>
                      <a:pt x="324" y="756"/>
                    </a:lnTo>
                    <a:lnTo>
                      <a:pt x="324" y="756"/>
                    </a:lnTo>
                    <a:lnTo>
                      <a:pt x="322" y="736"/>
                    </a:lnTo>
                    <a:lnTo>
                      <a:pt x="318" y="722"/>
                    </a:lnTo>
                    <a:lnTo>
                      <a:pt x="318" y="722"/>
                    </a:lnTo>
                    <a:lnTo>
                      <a:pt x="310" y="708"/>
                    </a:lnTo>
                    <a:lnTo>
                      <a:pt x="310" y="708"/>
                    </a:lnTo>
                    <a:lnTo>
                      <a:pt x="296" y="708"/>
                    </a:lnTo>
                    <a:lnTo>
                      <a:pt x="288" y="712"/>
                    </a:lnTo>
                    <a:lnTo>
                      <a:pt x="284" y="720"/>
                    </a:lnTo>
                    <a:lnTo>
                      <a:pt x="278" y="732"/>
                    </a:lnTo>
                    <a:lnTo>
                      <a:pt x="278" y="732"/>
                    </a:lnTo>
                    <a:lnTo>
                      <a:pt x="270" y="732"/>
                    </a:lnTo>
                    <a:lnTo>
                      <a:pt x="264" y="730"/>
                    </a:lnTo>
                    <a:lnTo>
                      <a:pt x="252" y="724"/>
                    </a:lnTo>
                    <a:lnTo>
                      <a:pt x="244" y="716"/>
                    </a:lnTo>
                    <a:lnTo>
                      <a:pt x="234" y="712"/>
                    </a:lnTo>
                    <a:lnTo>
                      <a:pt x="234" y="712"/>
                    </a:lnTo>
                    <a:lnTo>
                      <a:pt x="232" y="702"/>
                    </a:lnTo>
                    <a:lnTo>
                      <a:pt x="228" y="696"/>
                    </a:lnTo>
                    <a:lnTo>
                      <a:pt x="220" y="686"/>
                    </a:lnTo>
                    <a:lnTo>
                      <a:pt x="220" y="686"/>
                    </a:lnTo>
                    <a:lnTo>
                      <a:pt x="220" y="662"/>
                    </a:lnTo>
                    <a:lnTo>
                      <a:pt x="220" y="662"/>
                    </a:lnTo>
                    <a:lnTo>
                      <a:pt x="232" y="650"/>
                    </a:lnTo>
                    <a:lnTo>
                      <a:pt x="244" y="640"/>
                    </a:lnTo>
                    <a:lnTo>
                      <a:pt x="260" y="616"/>
                    </a:lnTo>
                    <a:lnTo>
                      <a:pt x="260" y="616"/>
                    </a:lnTo>
                    <a:lnTo>
                      <a:pt x="264" y="602"/>
                    </a:lnTo>
                    <a:lnTo>
                      <a:pt x="268" y="592"/>
                    </a:lnTo>
                    <a:lnTo>
                      <a:pt x="274" y="582"/>
                    </a:lnTo>
                    <a:lnTo>
                      <a:pt x="280" y="572"/>
                    </a:lnTo>
                    <a:lnTo>
                      <a:pt x="292" y="556"/>
                    </a:lnTo>
                    <a:lnTo>
                      <a:pt x="298" y="546"/>
                    </a:lnTo>
                    <a:lnTo>
                      <a:pt x="302" y="536"/>
                    </a:lnTo>
                    <a:lnTo>
                      <a:pt x="302" y="536"/>
                    </a:lnTo>
                    <a:lnTo>
                      <a:pt x="304" y="516"/>
                    </a:lnTo>
                    <a:lnTo>
                      <a:pt x="304" y="516"/>
                    </a:lnTo>
                    <a:lnTo>
                      <a:pt x="308" y="518"/>
                    </a:lnTo>
                    <a:lnTo>
                      <a:pt x="312" y="520"/>
                    </a:lnTo>
                    <a:lnTo>
                      <a:pt x="316" y="528"/>
                    </a:lnTo>
                    <a:lnTo>
                      <a:pt x="316" y="528"/>
                    </a:lnTo>
                    <a:lnTo>
                      <a:pt x="316" y="538"/>
                    </a:lnTo>
                    <a:lnTo>
                      <a:pt x="314" y="550"/>
                    </a:lnTo>
                    <a:lnTo>
                      <a:pt x="316" y="556"/>
                    </a:lnTo>
                    <a:lnTo>
                      <a:pt x="318" y="562"/>
                    </a:lnTo>
                    <a:lnTo>
                      <a:pt x="322" y="568"/>
                    </a:lnTo>
                    <a:lnTo>
                      <a:pt x="330" y="572"/>
                    </a:lnTo>
                    <a:lnTo>
                      <a:pt x="330" y="572"/>
                    </a:lnTo>
                    <a:lnTo>
                      <a:pt x="348" y="572"/>
                    </a:lnTo>
                    <a:lnTo>
                      <a:pt x="358" y="568"/>
                    </a:lnTo>
                    <a:lnTo>
                      <a:pt x="366" y="562"/>
                    </a:lnTo>
                    <a:lnTo>
                      <a:pt x="366" y="562"/>
                    </a:lnTo>
                    <a:lnTo>
                      <a:pt x="368" y="524"/>
                    </a:lnTo>
                    <a:lnTo>
                      <a:pt x="368" y="508"/>
                    </a:lnTo>
                    <a:lnTo>
                      <a:pt x="366" y="494"/>
                    </a:lnTo>
                    <a:lnTo>
                      <a:pt x="366" y="494"/>
                    </a:lnTo>
                    <a:lnTo>
                      <a:pt x="358" y="484"/>
                    </a:lnTo>
                    <a:lnTo>
                      <a:pt x="352" y="474"/>
                    </a:lnTo>
                    <a:lnTo>
                      <a:pt x="348" y="466"/>
                    </a:lnTo>
                    <a:lnTo>
                      <a:pt x="348" y="458"/>
                    </a:lnTo>
                    <a:lnTo>
                      <a:pt x="350" y="452"/>
                    </a:lnTo>
                    <a:lnTo>
                      <a:pt x="352" y="444"/>
                    </a:lnTo>
                    <a:lnTo>
                      <a:pt x="360" y="428"/>
                    </a:lnTo>
                    <a:lnTo>
                      <a:pt x="360" y="428"/>
                    </a:lnTo>
                    <a:lnTo>
                      <a:pt x="358" y="410"/>
                    </a:lnTo>
                    <a:lnTo>
                      <a:pt x="352" y="392"/>
                    </a:lnTo>
                    <a:lnTo>
                      <a:pt x="346" y="380"/>
                    </a:lnTo>
                    <a:lnTo>
                      <a:pt x="340" y="372"/>
                    </a:lnTo>
                    <a:lnTo>
                      <a:pt x="340" y="372"/>
                    </a:lnTo>
                    <a:lnTo>
                      <a:pt x="338" y="348"/>
                    </a:lnTo>
                    <a:lnTo>
                      <a:pt x="338" y="348"/>
                    </a:lnTo>
                    <a:lnTo>
                      <a:pt x="350" y="320"/>
                    </a:lnTo>
                    <a:lnTo>
                      <a:pt x="350" y="320"/>
                    </a:lnTo>
                    <a:lnTo>
                      <a:pt x="352" y="306"/>
                    </a:lnTo>
                    <a:lnTo>
                      <a:pt x="354" y="294"/>
                    </a:lnTo>
                    <a:lnTo>
                      <a:pt x="364" y="268"/>
                    </a:lnTo>
                    <a:lnTo>
                      <a:pt x="364" y="268"/>
                    </a:lnTo>
                    <a:lnTo>
                      <a:pt x="362" y="252"/>
                    </a:lnTo>
                    <a:lnTo>
                      <a:pt x="360" y="236"/>
                    </a:lnTo>
                    <a:lnTo>
                      <a:pt x="356" y="218"/>
                    </a:lnTo>
                    <a:lnTo>
                      <a:pt x="350" y="202"/>
                    </a:lnTo>
                    <a:lnTo>
                      <a:pt x="342" y="188"/>
                    </a:lnTo>
                    <a:lnTo>
                      <a:pt x="334" y="174"/>
                    </a:lnTo>
                    <a:lnTo>
                      <a:pt x="324" y="164"/>
                    </a:lnTo>
                    <a:lnTo>
                      <a:pt x="314" y="158"/>
                    </a:lnTo>
                    <a:lnTo>
                      <a:pt x="314" y="158"/>
                    </a:lnTo>
                    <a:lnTo>
                      <a:pt x="296" y="158"/>
                    </a:lnTo>
                    <a:lnTo>
                      <a:pt x="284" y="160"/>
                    </a:lnTo>
                    <a:lnTo>
                      <a:pt x="272" y="164"/>
                    </a:lnTo>
                    <a:lnTo>
                      <a:pt x="262" y="172"/>
                    </a:lnTo>
                    <a:lnTo>
                      <a:pt x="262" y="172"/>
                    </a:lnTo>
                    <a:lnTo>
                      <a:pt x="252" y="188"/>
                    </a:lnTo>
                    <a:lnTo>
                      <a:pt x="244" y="198"/>
                    </a:lnTo>
                    <a:lnTo>
                      <a:pt x="234" y="204"/>
                    </a:lnTo>
                    <a:lnTo>
                      <a:pt x="216" y="208"/>
                    </a:lnTo>
                    <a:lnTo>
                      <a:pt x="216" y="208"/>
                    </a:lnTo>
                    <a:lnTo>
                      <a:pt x="198" y="210"/>
                    </a:lnTo>
                    <a:lnTo>
                      <a:pt x="182" y="214"/>
                    </a:lnTo>
                    <a:lnTo>
                      <a:pt x="166" y="218"/>
                    </a:lnTo>
                    <a:lnTo>
                      <a:pt x="152" y="222"/>
                    </a:lnTo>
                    <a:lnTo>
                      <a:pt x="152" y="222"/>
                    </a:lnTo>
                    <a:lnTo>
                      <a:pt x="144" y="218"/>
                    </a:lnTo>
                    <a:lnTo>
                      <a:pt x="138" y="212"/>
                    </a:lnTo>
                    <a:lnTo>
                      <a:pt x="134" y="208"/>
                    </a:lnTo>
                    <a:lnTo>
                      <a:pt x="132" y="202"/>
                    </a:lnTo>
                    <a:lnTo>
                      <a:pt x="130" y="192"/>
                    </a:lnTo>
                    <a:lnTo>
                      <a:pt x="128" y="184"/>
                    </a:lnTo>
                    <a:lnTo>
                      <a:pt x="128" y="184"/>
                    </a:lnTo>
                    <a:lnTo>
                      <a:pt x="124" y="164"/>
                    </a:lnTo>
                    <a:lnTo>
                      <a:pt x="118" y="148"/>
                    </a:lnTo>
                    <a:lnTo>
                      <a:pt x="110" y="136"/>
                    </a:lnTo>
                    <a:lnTo>
                      <a:pt x="102" y="126"/>
                    </a:lnTo>
                    <a:lnTo>
                      <a:pt x="102" y="126"/>
                    </a:lnTo>
                    <a:lnTo>
                      <a:pt x="86" y="120"/>
                    </a:lnTo>
                    <a:lnTo>
                      <a:pt x="72" y="116"/>
                    </a:lnTo>
                    <a:lnTo>
                      <a:pt x="62" y="114"/>
                    </a:lnTo>
                    <a:lnTo>
                      <a:pt x="54" y="116"/>
                    </a:lnTo>
                    <a:lnTo>
                      <a:pt x="48" y="122"/>
                    </a:lnTo>
                    <a:lnTo>
                      <a:pt x="46" y="130"/>
                    </a:lnTo>
                    <a:lnTo>
                      <a:pt x="44" y="140"/>
                    </a:lnTo>
                    <a:lnTo>
                      <a:pt x="44" y="156"/>
                    </a:lnTo>
                    <a:lnTo>
                      <a:pt x="44" y="156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4" y="58"/>
                    </a:lnTo>
                    <a:lnTo>
                      <a:pt x="24" y="58"/>
                    </a:lnTo>
                    <a:lnTo>
                      <a:pt x="10" y="46"/>
                    </a:lnTo>
                    <a:lnTo>
                      <a:pt x="10" y="46"/>
                    </a:lnTo>
                    <a:lnTo>
                      <a:pt x="72" y="10"/>
                    </a:lnTo>
                    <a:lnTo>
                      <a:pt x="72" y="10"/>
                    </a:lnTo>
                    <a:lnTo>
                      <a:pt x="88" y="4"/>
                    </a:lnTo>
                    <a:lnTo>
                      <a:pt x="104" y="0"/>
                    </a:lnTo>
                    <a:lnTo>
                      <a:pt x="122" y="0"/>
                    </a:lnTo>
                    <a:lnTo>
                      <a:pt x="142" y="2"/>
                    </a:lnTo>
                    <a:lnTo>
                      <a:pt x="142" y="2"/>
                    </a:lnTo>
                    <a:lnTo>
                      <a:pt x="156" y="10"/>
                    </a:lnTo>
                    <a:lnTo>
                      <a:pt x="168" y="16"/>
                    </a:lnTo>
                    <a:lnTo>
                      <a:pt x="184" y="18"/>
                    </a:lnTo>
                    <a:lnTo>
                      <a:pt x="204" y="20"/>
                    </a:lnTo>
                    <a:lnTo>
                      <a:pt x="204" y="20"/>
                    </a:lnTo>
                    <a:lnTo>
                      <a:pt x="224" y="16"/>
                    </a:lnTo>
                    <a:lnTo>
                      <a:pt x="240" y="14"/>
                    </a:lnTo>
                    <a:lnTo>
                      <a:pt x="258" y="18"/>
                    </a:lnTo>
                    <a:lnTo>
                      <a:pt x="282" y="26"/>
                    </a:lnTo>
                    <a:lnTo>
                      <a:pt x="282" y="26"/>
                    </a:lnTo>
                    <a:lnTo>
                      <a:pt x="324" y="78"/>
                    </a:lnTo>
                    <a:lnTo>
                      <a:pt x="348" y="106"/>
                    </a:lnTo>
                    <a:lnTo>
                      <a:pt x="374" y="136"/>
                    </a:lnTo>
                    <a:lnTo>
                      <a:pt x="374" y="136"/>
                    </a:lnTo>
                    <a:lnTo>
                      <a:pt x="392" y="184"/>
                    </a:lnTo>
                    <a:lnTo>
                      <a:pt x="392" y="184"/>
                    </a:lnTo>
                    <a:lnTo>
                      <a:pt x="436" y="222"/>
                    </a:lnTo>
                    <a:lnTo>
                      <a:pt x="436" y="222"/>
                    </a:lnTo>
                    <a:lnTo>
                      <a:pt x="446" y="236"/>
                    </a:lnTo>
                    <a:lnTo>
                      <a:pt x="452" y="246"/>
                    </a:lnTo>
                    <a:lnTo>
                      <a:pt x="456" y="258"/>
                    </a:lnTo>
                    <a:lnTo>
                      <a:pt x="458" y="278"/>
                    </a:lnTo>
                    <a:lnTo>
                      <a:pt x="458" y="278"/>
                    </a:lnTo>
                    <a:lnTo>
                      <a:pt x="464" y="284"/>
                    </a:lnTo>
                    <a:lnTo>
                      <a:pt x="470" y="290"/>
                    </a:lnTo>
                    <a:lnTo>
                      <a:pt x="492" y="306"/>
                    </a:lnTo>
                    <a:lnTo>
                      <a:pt x="492" y="306"/>
                    </a:lnTo>
                    <a:lnTo>
                      <a:pt x="496" y="314"/>
                    </a:lnTo>
                    <a:lnTo>
                      <a:pt x="496" y="314"/>
                    </a:lnTo>
                    <a:lnTo>
                      <a:pt x="498" y="330"/>
                    </a:lnTo>
                    <a:lnTo>
                      <a:pt x="504" y="354"/>
                    </a:lnTo>
                    <a:lnTo>
                      <a:pt x="504" y="354"/>
                    </a:lnTo>
                    <a:lnTo>
                      <a:pt x="514" y="358"/>
                    </a:lnTo>
                    <a:lnTo>
                      <a:pt x="532" y="358"/>
                    </a:lnTo>
                    <a:lnTo>
                      <a:pt x="552" y="356"/>
                    </a:lnTo>
                    <a:lnTo>
                      <a:pt x="570" y="354"/>
                    </a:lnTo>
                    <a:lnTo>
                      <a:pt x="570" y="354"/>
                    </a:lnTo>
                    <a:lnTo>
                      <a:pt x="580" y="354"/>
                    </a:lnTo>
                    <a:lnTo>
                      <a:pt x="588" y="354"/>
                    </a:lnTo>
                    <a:lnTo>
                      <a:pt x="600" y="358"/>
                    </a:lnTo>
                    <a:lnTo>
                      <a:pt x="614" y="366"/>
                    </a:lnTo>
                    <a:lnTo>
                      <a:pt x="614" y="366"/>
                    </a:lnTo>
                    <a:lnTo>
                      <a:pt x="638" y="366"/>
                    </a:lnTo>
                    <a:lnTo>
                      <a:pt x="638" y="366"/>
                    </a:lnTo>
                    <a:lnTo>
                      <a:pt x="642" y="362"/>
                    </a:lnTo>
                    <a:lnTo>
                      <a:pt x="646" y="360"/>
                    </a:lnTo>
                    <a:lnTo>
                      <a:pt x="662" y="358"/>
                    </a:lnTo>
                    <a:lnTo>
                      <a:pt x="662" y="358"/>
                    </a:lnTo>
                    <a:lnTo>
                      <a:pt x="704" y="396"/>
                    </a:lnTo>
                    <a:lnTo>
                      <a:pt x="704" y="396"/>
                    </a:lnTo>
                    <a:lnTo>
                      <a:pt x="716" y="396"/>
                    </a:lnTo>
                    <a:lnTo>
                      <a:pt x="728" y="396"/>
                    </a:lnTo>
                    <a:lnTo>
                      <a:pt x="740" y="400"/>
                    </a:lnTo>
                    <a:lnTo>
                      <a:pt x="748" y="404"/>
                    </a:lnTo>
                    <a:lnTo>
                      <a:pt x="754" y="410"/>
                    </a:lnTo>
                    <a:lnTo>
                      <a:pt x="754" y="410"/>
                    </a:lnTo>
                    <a:lnTo>
                      <a:pt x="770" y="448"/>
                    </a:lnTo>
                    <a:lnTo>
                      <a:pt x="770" y="448"/>
                    </a:lnTo>
                    <a:lnTo>
                      <a:pt x="772" y="458"/>
                    </a:lnTo>
                    <a:lnTo>
                      <a:pt x="778" y="470"/>
                    </a:lnTo>
                    <a:lnTo>
                      <a:pt x="784" y="484"/>
                    </a:lnTo>
                    <a:lnTo>
                      <a:pt x="792" y="496"/>
                    </a:lnTo>
                    <a:lnTo>
                      <a:pt x="802" y="506"/>
                    </a:lnTo>
                    <a:lnTo>
                      <a:pt x="808" y="510"/>
                    </a:lnTo>
                    <a:lnTo>
                      <a:pt x="814" y="512"/>
                    </a:lnTo>
                    <a:lnTo>
                      <a:pt x="822" y="514"/>
                    </a:lnTo>
                    <a:lnTo>
                      <a:pt x="830" y="512"/>
                    </a:lnTo>
                    <a:lnTo>
                      <a:pt x="838" y="510"/>
                    </a:lnTo>
                    <a:lnTo>
                      <a:pt x="846" y="506"/>
                    </a:lnTo>
                    <a:lnTo>
                      <a:pt x="846" y="506"/>
                    </a:lnTo>
                    <a:lnTo>
                      <a:pt x="878" y="498"/>
                    </a:lnTo>
                    <a:lnTo>
                      <a:pt x="912" y="486"/>
                    </a:lnTo>
                    <a:lnTo>
                      <a:pt x="912" y="486"/>
                    </a:lnTo>
                    <a:lnTo>
                      <a:pt x="928" y="476"/>
                    </a:lnTo>
                    <a:lnTo>
                      <a:pt x="928" y="476"/>
                    </a:lnTo>
                    <a:lnTo>
                      <a:pt x="942" y="454"/>
                    </a:lnTo>
                    <a:lnTo>
                      <a:pt x="956" y="436"/>
                    </a:lnTo>
                    <a:lnTo>
                      <a:pt x="972" y="420"/>
                    </a:lnTo>
                    <a:lnTo>
                      <a:pt x="990" y="404"/>
                    </a:lnTo>
                    <a:lnTo>
                      <a:pt x="990" y="404"/>
                    </a:lnTo>
                    <a:lnTo>
                      <a:pt x="1016" y="376"/>
                    </a:lnTo>
                    <a:lnTo>
                      <a:pt x="1016" y="376"/>
                    </a:lnTo>
                    <a:lnTo>
                      <a:pt x="1064" y="336"/>
                    </a:lnTo>
                    <a:lnTo>
                      <a:pt x="1064" y="336"/>
                    </a:lnTo>
                    <a:lnTo>
                      <a:pt x="1078" y="338"/>
                    </a:lnTo>
                    <a:lnTo>
                      <a:pt x="1084" y="340"/>
                    </a:lnTo>
                    <a:lnTo>
                      <a:pt x="1086" y="342"/>
                    </a:lnTo>
                    <a:lnTo>
                      <a:pt x="1088" y="346"/>
                    </a:lnTo>
                    <a:lnTo>
                      <a:pt x="1086" y="350"/>
                    </a:lnTo>
                    <a:lnTo>
                      <a:pt x="1084" y="370"/>
                    </a:lnTo>
                    <a:lnTo>
                      <a:pt x="1084" y="370"/>
                    </a:lnTo>
                    <a:lnTo>
                      <a:pt x="1084" y="412"/>
                    </a:lnTo>
                    <a:lnTo>
                      <a:pt x="1084" y="412"/>
                    </a:lnTo>
                    <a:lnTo>
                      <a:pt x="1100" y="428"/>
                    </a:lnTo>
                    <a:lnTo>
                      <a:pt x="1108" y="442"/>
                    </a:lnTo>
                    <a:lnTo>
                      <a:pt x="1112" y="448"/>
                    </a:lnTo>
                    <a:lnTo>
                      <a:pt x="1114" y="456"/>
                    </a:lnTo>
                    <a:lnTo>
                      <a:pt x="1114" y="456"/>
                    </a:lnTo>
                    <a:lnTo>
                      <a:pt x="1112" y="498"/>
                    </a:lnTo>
                    <a:lnTo>
                      <a:pt x="1112" y="498"/>
                    </a:lnTo>
                    <a:lnTo>
                      <a:pt x="1102" y="524"/>
                    </a:lnTo>
                    <a:lnTo>
                      <a:pt x="1102" y="524"/>
                    </a:lnTo>
                    <a:lnTo>
                      <a:pt x="1098" y="530"/>
                    </a:lnTo>
                    <a:lnTo>
                      <a:pt x="1094" y="536"/>
                    </a:lnTo>
                    <a:lnTo>
                      <a:pt x="1092" y="550"/>
                    </a:lnTo>
                    <a:lnTo>
                      <a:pt x="1094" y="566"/>
                    </a:lnTo>
                    <a:lnTo>
                      <a:pt x="1096" y="584"/>
                    </a:lnTo>
                    <a:lnTo>
                      <a:pt x="1096" y="584"/>
                    </a:lnTo>
                    <a:lnTo>
                      <a:pt x="1096" y="650"/>
                    </a:lnTo>
                    <a:lnTo>
                      <a:pt x="1096" y="650"/>
                    </a:lnTo>
                    <a:lnTo>
                      <a:pt x="1086" y="690"/>
                    </a:lnTo>
                    <a:lnTo>
                      <a:pt x="1086" y="690"/>
                    </a:lnTo>
                    <a:lnTo>
                      <a:pt x="1088" y="732"/>
                    </a:lnTo>
                    <a:lnTo>
                      <a:pt x="1088" y="732"/>
                    </a:lnTo>
                    <a:lnTo>
                      <a:pt x="1080" y="742"/>
                    </a:lnTo>
                    <a:lnTo>
                      <a:pt x="1074" y="746"/>
                    </a:lnTo>
                    <a:lnTo>
                      <a:pt x="1068" y="750"/>
                    </a:lnTo>
                    <a:lnTo>
                      <a:pt x="1068" y="750"/>
                    </a:lnTo>
                    <a:lnTo>
                      <a:pt x="1046" y="752"/>
                    </a:lnTo>
                    <a:lnTo>
                      <a:pt x="1046" y="752"/>
                    </a:lnTo>
                    <a:lnTo>
                      <a:pt x="1028" y="748"/>
                    </a:lnTo>
                    <a:lnTo>
                      <a:pt x="1014" y="746"/>
                    </a:lnTo>
                    <a:lnTo>
                      <a:pt x="990" y="744"/>
                    </a:lnTo>
                    <a:lnTo>
                      <a:pt x="990" y="744"/>
                    </a:lnTo>
                    <a:lnTo>
                      <a:pt x="986" y="752"/>
                    </a:lnTo>
                    <a:lnTo>
                      <a:pt x="982" y="758"/>
                    </a:lnTo>
                    <a:lnTo>
                      <a:pt x="978" y="764"/>
                    </a:lnTo>
                    <a:lnTo>
                      <a:pt x="974" y="772"/>
                    </a:lnTo>
                    <a:lnTo>
                      <a:pt x="974" y="772"/>
                    </a:lnTo>
                    <a:lnTo>
                      <a:pt x="964" y="774"/>
                    </a:lnTo>
                    <a:lnTo>
                      <a:pt x="956" y="778"/>
                    </a:lnTo>
                    <a:lnTo>
                      <a:pt x="950" y="782"/>
                    </a:lnTo>
                    <a:lnTo>
                      <a:pt x="946" y="788"/>
                    </a:lnTo>
                    <a:lnTo>
                      <a:pt x="944" y="794"/>
                    </a:lnTo>
                    <a:lnTo>
                      <a:pt x="942" y="800"/>
                    </a:lnTo>
                    <a:lnTo>
                      <a:pt x="944" y="820"/>
                    </a:lnTo>
                    <a:lnTo>
                      <a:pt x="944" y="820"/>
                    </a:lnTo>
                    <a:lnTo>
                      <a:pt x="960" y="846"/>
                    </a:lnTo>
                    <a:lnTo>
                      <a:pt x="960" y="846"/>
                    </a:lnTo>
                    <a:lnTo>
                      <a:pt x="964" y="866"/>
                    </a:lnTo>
                    <a:lnTo>
                      <a:pt x="972" y="888"/>
                    </a:lnTo>
                    <a:lnTo>
                      <a:pt x="984" y="910"/>
                    </a:lnTo>
                    <a:lnTo>
                      <a:pt x="996" y="936"/>
                    </a:lnTo>
                    <a:lnTo>
                      <a:pt x="996" y="936"/>
                    </a:lnTo>
                    <a:lnTo>
                      <a:pt x="1006" y="976"/>
                    </a:lnTo>
                    <a:lnTo>
                      <a:pt x="1006" y="976"/>
                    </a:lnTo>
                    <a:lnTo>
                      <a:pt x="992" y="976"/>
                    </a:lnTo>
                    <a:lnTo>
                      <a:pt x="982" y="972"/>
                    </a:lnTo>
                    <a:lnTo>
                      <a:pt x="972" y="968"/>
                    </a:lnTo>
                    <a:lnTo>
                      <a:pt x="962" y="962"/>
                    </a:lnTo>
                    <a:lnTo>
                      <a:pt x="948" y="950"/>
                    </a:lnTo>
                    <a:lnTo>
                      <a:pt x="936" y="942"/>
                    </a:lnTo>
                    <a:lnTo>
                      <a:pt x="936" y="942"/>
                    </a:lnTo>
                    <a:lnTo>
                      <a:pt x="934" y="934"/>
                    </a:lnTo>
                    <a:lnTo>
                      <a:pt x="932" y="928"/>
                    </a:lnTo>
                    <a:lnTo>
                      <a:pt x="928" y="924"/>
                    </a:lnTo>
                    <a:lnTo>
                      <a:pt x="924" y="920"/>
                    </a:lnTo>
                    <a:lnTo>
                      <a:pt x="918" y="920"/>
                    </a:lnTo>
                    <a:lnTo>
                      <a:pt x="914" y="918"/>
                    </a:lnTo>
                    <a:lnTo>
                      <a:pt x="910" y="920"/>
                    </a:lnTo>
                    <a:lnTo>
                      <a:pt x="906" y="922"/>
                    </a:lnTo>
                    <a:lnTo>
                      <a:pt x="906" y="922"/>
                    </a:lnTo>
                    <a:lnTo>
                      <a:pt x="904" y="930"/>
                    </a:lnTo>
                    <a:lnTo>
                      <a:pt x="904" y="930"/>
                    </a:lnTo>
                    <a:lnTo>
                      <a:pt x="888" y="934"/>
                    </a:lnTo>
                    <a:lnTo>
                      <a:pt x="874" y="940"/>
                    </a:lnTo>
                    <a:lnTo>
                      <a:pt x="848" y="954"/>
                    </a:lnTo>
                    <a:lnTo>
                      <a:pt x="848" y="954"/>
                    </a:lnTo>
                    <a:lnTo>
                      <a:pt x="848" y="972"/>
                    </a:lnTo>
                    <a:lnTo>
                      <a:pt x="848" y="972"/>
                    </a:lnTo>
                    <a:lnTo>
                      <a:pt x="852" y="976"/>
                    </a:lnTo>
                    <a:lnTo>
                      <a:pt x="852" y="976"/>
                    </a:lnTo>
                    <a:lnTo>
                      <a:pt x="840" y="982"/>
                    </a:lnTo>
                    <a:lnTo>
                      <a:pt x="832" y="992"/>
                    </a:lnTo>
                    <a:lnTo>
                      <a:pt x="832" y="992"/>
                    </a:lnTo>
                    <a:lnTo>
                      <a:pt x="812" y="996"/>
                    </a:lnTo>
                    <a:lnTo>
                      <a:pt x="812" y="99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52" name="Freeform 38"/>
              <p:cNvSpPr/>
              <p:nvPr/>
            </p:nvSpPr>
            <p:spPr bwMode="auto">
              <a:xfrm>
                <a:off x="2004" y="1450"/>
                <a:ext cx="1410" cy="1200"/>
              </a:xfrm>
              <a:custGeom>
                <a:avLst/>
                <a:gdLst>
                  <a:gd name="T0" fmla="*/ 1230 w 1410"/>
                  <a:gd name="T1" fmla="*/ 918 h 1200"/>
                  <a:gd name="T2" fmla="*/ 1196 w 1410"/>
                  <a:gd name="T3" fmla="*/ 976 h 1200"/>
                  <a:gd name="T4" fmla="*/ 1214 w 1410"/>
                  <a:gd name="T5" fmla="*/ 1092 h 1200"/>
                  <a:gd name="T6" fmla="*/ 1172 w 1410"/>
                  <a:gd name="T7" fmla="*/ 1136 h 1200"/>
                  <a:gd name="T8" fmla="*/ 1124 w 1410"/>
                  <a:gd name="T9" fmla="*/ 1194 h 1200"/>
                  <a:gd name="T10" fmla="*/ 1036 w 1410"/>
                  <a:gd name="T11" fmla="*/ 1182 h 1200"/>
                  <a:gd name="T12" fmla="*/ 972 w 1410"/>
                  <a:gd name="T13" fmla="*/ 1096 h 1200"/>
                  <a:gd name="T14" fmla="*/ 908 w 1410"/>
                  <a:gd name="T15" fmla="*/ 1054 h 1200"/>
                  <a:gd name="T16" fmla="*/ 834 w 1410"/>
                  <a:gd name="T17" fmla="*/ 1030 h 1200"/>
                  <a:gd name="T18" fmla="*/ 826 w 1410"/>
                  <a:gd name="T19" fmla="*/ 1080 h 1200"/>
                  <a:gd name="T20" fmla="*/ 788 w 1410"/>
                  <a:gd name="T21" fmla="*/ 1120 h 1200"/>
                  <a:gd name="T22" fmla="*/ 696 w 1410"/>
                  <a:gd name="T23" fmla="*/ 1046 h 1200"/>
                  <a:gd name="T24" fmla="*/ 764 w 1410"/>
                  <a:gd name="T25" fmla="*/ 1022 h 1200"/>
                  <a:gd name="T26" fmla="*/ 812 w 1410"/>
                  <a:gd name="T27" fmla="*/ 1010 h 1200"/>
                  <a:gd name="T28" fmla="*/ 818 w 1410"/>
                  <a:gd name="T29" fmla="*/ 922 h 1200"/>
                  <a:gd name="T30" fmla="*/ 878 w 1410"/>
                  <a:gd name="T31" fmla="*/ 860 h 1200"/>
                  <a:gd name="T32" fmla="*/ 876 w 1410"/>
                  <a:gd name="T33" fmla="*/ 776 h 1200"/>
                  <a:gd name="T34" fmla="*/ 846 w 1410"/>
                  <a:gd name="T35" fmla="*/ 662 h 1200"/>
                  <a:gd name="T36" fmla="*/ 760 w 1410"/>
                  <a:gd name="T37" fmla="*/ 608 h 1200"/>
                  <a:gd name="T38" fmla="*/ 638 w 1410"/>
                  <a:gd name="T39" fmla="*/ 510 h 1200"/>
                  <a:gd name="T40" fmla="*/ 506 w 1410"/>
                  <a:gd name="T41" fmla="*/ 456 h 1200"/>
                  <a:gd name="T42" fmla="*/ 412 w 1410"/>
                  <a:gd name="T43" fmla="*/ 428 h 1200"/>
                  <a:gd name="T44" fmla="*/ 356 w 1410"/>
                  <a:gd name="T45" fmla="*/ 460 h 1200"/>
                  <a:gd name="T46" fmla="*/ 318 w 1410"/>
                  <a:gd name="T47" fmla="*/ 494 h 1200"/>
                  <a:gd name="T48" fmla="*/ 182 w 1410"/>
                  <a:gd name="T49" fmla="*/ 398 h 1200"/>
                  <a:gd name="T50" fmla="*/ 42 w 1410"/>
                  <a:gd name="T51" fmla="*/ 378 h 1200"/>
                  <a:gd name="T52" fmla="*/ 8 w 1410"/>
                  <a:gd name="T53" fmla="*/ 326 h 1200"/>
                  <a:gd name="T54" fmla="*/ 12 w 1410"/>
                  <a:gd name="T55" fmla="*/ 278 h 1200"/>
                  <a:gd name="T56" fmla="*/ 100 w 1410"/>
                  <a:gd name="T57" fmla="*/ 232 h 1200"/>
                  <a:gd name="T58" fmla="*/ 156 w 1410"/>
                  <a:gd name="T59" fmla="*/ 146 h 1200"/>
                  <a:gd name="T60" fmla="*/ 274 w 1410"/>
                  <a:gd name="T61" fmla="*/ 120 h 1200"/>
                  <a:gd name="T62" fmla="*/ 308 w 1410"/>
                  <a:gd name="T63" fmla="*/ 38 h 1200"/>
                  <a:gd name="T64" fmla="*/ 346 w 1410"/>
                  <a:gd name="T65" fmla="*/ 4 h 1200"/>
                  <a:gd name="T66" fmla="*/ 450 w 1410"/>
                  <a:gd name="T67" fmla="*/ 90 h 1200"/>
                  <a:gd name="T68" fmla="*/ 446 w 1410"/>
                  <a:gd name="T69" fmla="*/ 180 h 1200"/>
                  <a:gd name="T70" fmla="*/ 506 w 1410"/>
                  <a:gd name="T71" fmla="*/ 280 h 1200"/>
                  <a:gd name="T72" fmla="*/ 652 w 1410"/>
                  <a:gd name="T73" fmla="*/ 252 h 1200"/>
                  <a:gd name="T74" fmla="*/ 626 w 1410"/>
                  <a:gd name="T75" fmla="*/ 314 h 1200"/>
                  <a:gd name="T76" fmla="*/ 632 w 1410"/>
                  <a:gd name="T77" fmla="*/ 372 h 1200"/>
                  <a:gd name="T78" fmla="*/ 702 w 1410"/>
                  <a:gd name="T79" fmla="*/ 456 h 1200"/>
                  <a:gd name="T80" fmla="*/ 780 w 1410"/>
                  <a:gd name="T81" fmla="*/ 514 h 1200"/>
                  <a:gd name="T82" fmla="*/ 808 w 1410"/>
                  <a:gd name="T83" fmla="*/ 456 h 1200"/>
                  <a:gd name="T84" fmla="*/ 868 w 1410"/>
                  <a:gd name="T85" fmla="*/ 450 h 1200"/>
                  <a:gd name="T86" fmla="*/ 938 w 1410"/>
                  <a:gd name="T87" fmla="*/ 438 h 1200"/>
                  <a:gd name="T88" fmla="*/ 1002 w 1410"/>
                  <a:gd name="T89" fmla="*/ 440 h 1200"/>
                  <a:gd name="T90" fmla="*/ 940 w 1410"/>
                  <a:gd name="T91" fmla="*/ 512 h 1200"/>
                  <a:gd name="T92" fmla="*/ 974 w 1410"/>
                  <a:gd name="T93" fmla="*/ 642 h 1200"/>
                  <a:gd name="T94" fmla="*/ 1024 w 1410"/>
                  <a:gd name="T95" fmla="*/ 652 h 1200"/>
                  <a:gd name="T96" fmla="*/ 1106 w 1410"/>
                  <a:gd name="T97" fmla="*/ 762 h 1200"/>
                  <a:gd name="T98" fmla="*/ 1152 w 1410"/>
                  <a:gd name="T99" fmla="*/ 868 h 1200"/>
                  <a:gd name="T100" fmla="*/ 1230 w 1410"/>
                  <a:gd name="T101" fmla="*/ 850 h 1200"/>
                  <a:gd name="T102" fmla="*/ 1250 w 1410"/>
                  <a:gd name="T103" fmla="*/ 792 h 1200"/>
                  <a:gd name="T104" fmla="*/ 1214 w 1410"/>
                  <a:gd name="T105" fmla="*/ 742 h 1200"/>
                  <a:gd name="T106" fmla="*/ 1258 w 1410"/>
                  <a:gd name="T107" fmla="*/ 678 h 1200"/>
                  <a:gd name="T108" fmla="*/ 1278 w 1410"/>
                  <a:gd name="T109" fmla="*/ 688 h 1200"/>
                  <a:gd name="T110" fmla="*/ 1344 w 1410"/>
                  <a:gd name="T111" fmla="*/ 736 h 1200"/>
                  <a:gd name="T112" fmla="*/ 1404 w 1410"/>
                  <a:gd name="T113" fmla="*/ 860 h 1200"/>
                  <a:gd name="T114" fmla="*/ 1360 w 1410"/>
                  <a:gd name="T115" fmla="*/ 880 h 1200"/>
                  <a:gd name="T116" fmla="*/ 1324 w 1410"/>
                  <a:gd name="T117" fmla="*/ 938 h 1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410" h="1200">
                    <a:moveTo>
                      <a:pt x="1314" y="940"/>
                    </a:moveTo>
                    <a:lnTo>
                      <a:pt x="1314" y="940"/>
                    </a:lnTo>
                    <a:lnTo>
                      <a:pt x="1302" y="932"/>
                    </a:lnTo>
                    <a:lnTo>
                      <a:pt x="1290" y="926"/>
                    </a:lnTo>
                    <a:lnTo>
                      <a:pt x="1280" y="922"/>
                    </a:lnTo>
                    <a:lnTo>
                      <a:pt x="1270" y="918"/>
                    </a:lnTo>
                    <a:lnTo>
                      <a:pt x="1250" y="916"/>
                    </a:lnTo>
                    <a:lnTo>
                      <a:pt x="1230" y="918"/>
                    </a:lnTo>
                    <a:lnTo>
                      <a:pt x="1230" y="918"/>
                    </a:lnTo>
                    <a:lnTo>
                      <a:pt x="1220" y="920"/>
                    </a:lnTo>
                    <a:lnTo>
                      <a:pt x="1208" y="924"/>
                    </a:lnTo>
                    <a:lnTo>
                      <a:pt x="1208" y="924"/>
                    </a:lnTo>
                    <a:lnTo>
                      <a:pt x="1202" y="936"/>
                    </a:lnTo>
                    <a:lnTo>
                      <a:pt x="1198" y="950"/>
                    </a:lnTo>
                    <a:lnTo>
                      <a:pt x="1196" y="962"/>
                    </a:lnTo>
                    <a:lnTo>
                      <a:pt x="1196" y="976"/>
                    </a:lnTo>
                    <a:lnTo>
                      <a:pt x="1200" y="990"/>
                    </a:lnTo>
                    <a:lnTo>
                      <a:pt x="1204" y="1006"/>
                    </a:lnTo>
                    <a:lnTo>
                      <a:pt x="1216" y="1036"/>
                    </a:lnTo>
                    <a:lnTo>
                      <a:pt x="1216" y="1036"/>
                    </a:lnTo>
                    <a:lnTo>
                      <a:pt x="1218" y="1062"/>
                    </a:lnTo>
                    <a:lnTo>
                      <a:pt x="1218" y="1076"/>
                    </a:lnTo>
                    <a:lnTo>
                      <a:pt x="1214" y="1092"/>
                    </a:lnTo>
                    <a:lnTo>
                      <a:pt x="1214" y="1092"/>
                    </a:lnTo>
                    <a:lnTo>
                      <a:pt x="1164" y="1092"/>
                    </a:lnTo>
                    <a:lnTo>
                      <a:pt x="1164" y="1092"/>
                    </a:lnTo>
                    <a:lnTo>
                      <a:pt x="1154" y="1098"/>
                    </a:lnTo>
                    <a:lnTo>
                      <a:pt x="1152" y="1102"/>
                    </a:lnTo>
                    <a:lnTo>
                      <a:pt x="1150" y="1120"/>
                    </a:lnTo>
                    <a:lnTo>
                      <a:pt x="1150" y="1120"/>
                    </a:lnTo>
                    <a:lnTo>
                      <a:pt x="1172" y="1136"/>
                    </a:lnTo>
                    <a:lnTo>
                      <a:pt x="1172" y="1136"/>
                    </a:lnTo>
                    <a:lnTo>
                      <a:pt x="1172" y="1150"/>
                    </a:lnTo>
                    <a:lnTo>
                      <a:pt x="1172" y="1150"/>
                    </a:lnTo>
                    <a:lnTo>
                      <a:pt x="1166" y="1166"/>
                    </a:lnTo>
                    <a:lnTo>
                      <a:pt x="1160" y="1182"/>
                    </a:lnTo>
                    <a:lnTo>
                      <a:pt x="1160" y="1182"/>
                    </a:lnTo>
                    <a:lnTo>
                      <a:pt x="1144" y="1184"/>
                    </a:lnTo>
                    <a:lnTo>
                      <a:pt x="1134" y="1188"/>
                    </a:lnTo>
                    <a:lnTo>
                      <a:pt x="1124" y="1194"/>
                    </a:lnTo>
                    <a:lnTo>
                      <a:pt x="1112" y="1198"/>
                    </a:lnTo>
                    <a:lnTo>
                      <a:pt x="1112" y="1198"/>
                    </a:lnTo>
                    <a:lnTo>
                      <a:pt x="1056" y="1200"/>
                    </a:lnTo>
                    <a:lnTo>
                      <a:pt x="1056" y="1200"/>
                    </a:lnTo>
                    <a:lnTo>
                      <a:pt x="1050" y="1198"/>
                    </a:lnTo>
                    <a:lnTo>
                      <a:pt x="1050" y="1198"/>
                    </a:lnTo>
                    <a:lnTo>
                      <a:pt x="1044" y="1188"/>
                    </a:lnTo>
                    <a:lnTo>
                      <a:pt x="1036" y="1182"/>
                    </a:lnTo>
                    <a:lnTo>
                      <a:pt x="1030" y="1178"/>
                    </a:lnTo>
                    <a:lnTo>
                      <a:pt x="1024" y="1176"/>
                    </a:lnTo>
                    <a:lnTo>
                      <a:pt x="1024" y="1176"/>
                    </a:lnTo>
                    <a:lnTo>
                      <a:pt x="1018" y="1160"/>
                    </a:lnTo>
                    <a:lnTo>
                      <a:pt x="1018" y="1160"/>
                    </a:lnTo>
                    <a:lnTo>
                      <a:pt x="996" y="1116"/>
                    </a:lnTo>
                    <a:lnTo>
                      <a:pt x="996" y="1116"/>
                    </a:lnTo>
                    <a:lnTo>
                      <a:pt x="972" y="1096"/>
                    </a:lnTo>
                    <a:lnTo>
                      <a:pt x="972" y="1096"/>
                    </a:lnTo>
                    <a:lnTo>
                      <a:pt x="968" y="1090"/>
                    </a:lnTo>
                    <a:lnTo>
                      <a:pt x="962" y="1084"/>
                    </a:lnTo>
                    <a:lnTo>
                      <a:pt x="950" y="1074"/>
                    </a:lnTo>
                    <a:lnTo>
                      <a:pt x="938" y="1070"/>
                    </a:lnTo>
                    <a:lnTo>
                      <a:pt x="928" y="1066"/>
                    </a:lnTo>
                    <a:lnTo>
                      <a:pt x="928" y="1066"/>
                    </a:lnTo>
                    <a:lnTo>
                      <a:pt x="908" y="1054"/>
                    </a:lnTo>
                    <a:lnTo>
                      <a:pt x="908" y="1054"/>
                    </a:lnTo>
                    <a:lnTo>
                      <a:pt x="900" y="1036"/>
                    </a:lnTo>
                    <a:lnTo>
                      <a:pt x="892" y="1024"/>
                    </a:lnTo>
                    <a:lnTo>
                      <a:pt x="884" y="1016"/>
                    </a:lnTo>
                    <a:lnTo>
                      <a:pt x="876" y="1014"/>
                    </a:lnTo>
                    <a:lnTo>
                      <a:pt x="868" y="1014"/>
                    </a:lnTo>
                    <a:lnTo>
                      <a:pt x="858" y="1016"/>
                    </a:lnTo>
                    <a:lnTo>
                      <a:pt x="834" y="1030"/>
                    </a:lnTo>
                    <a:lnTo>
                      <a:pt x="834" y="1030"/>
                    </a:lnTo>
                    <a:lnTo>
                      <a:pt x="826" y="1038"/>
                    </a:lnTo>
                    <a:lnTo>
                      <a:pt x="820" y="1044"/>
                    </a:lnTo>
                    <a:lnTo>
                      <a:pt x="818" y="1052"/>
                    </a:lnTo>
                    <a:lnTo>
                      <a:pt x="818" y="1066"/>
                    </a:lnTo>
                    <a:lnTo>
                      <a:pt x="818" y="1066"/>
                    </a:lnTo>
                    <a:lnTo>
                      <a:pt x="822" y="1074"/>
                    </a:lnTo>
                    <a:lnTo>
                      <a:pt x="826" y="1080"/>
                    </a:lnTo>
                    <a:lnTo>
                      <a:pt x="828" y="1090"/>
                    </a:lnTo>
                    <a:lnTo>
                      <a:pt x="830" y="1104"/>
                    </a:lnTo>
                    <a:lnTo>
                      <a:pt x="830" y="1104"/>
                    </a:lnTo>
                    <a:lnTo>
                      <a:pt x="818" y="1112"/>
                    </a:lnTo>
                    <a:lnTo>
                      <a:pt x="812" y="1116"/>
                    </a:lnTo>
                    <a:lnTo>
                      <a:pt x="804" y="1118"/>
                    </a:lnTo>
                    <a:lnTo>
                      <a:pt x="804" y="1118"/>
                    </a:lnTo>
                    <a:lnTo>
                      <a:pt x="788" y="1120"/>
                    </a:lnTo>
                    <a:lnTo>
                      <a:pt x="788" y="1120"/>
                    </a:lnTo>
                    <a:lnTo>
                      <a:pt x="764" y="1104"/>
                    </a:lnTo>
                    <a:lnTo>
                      <a:pt x="742" y="1090"/>
                    </a:lnTo>
                    <a:lnTo>
                      <a:pt x="724" y="1074"/>
                    </a:lnTo>
                    <a:lnTo>
                      <a:pt x="708" y="1058"/>
                    </a:lnTo>
                    <a:lnTo>
                      <a:pt x="708" y="1058"/>
                    </a:lnTo>
                    <a:lnTo>
                      <a:pt x="702" y="1052"/>
                    </a:lnTo>
                    <a:lnTo>
                      <a:pt x="696" y="1046"/>
                    </a:lnTo>
                    <a:lnTo>
                      <a:pt x="692" y="1036"/>
                    </a:lnTo>
                    <a:lnTo>
                      <a:pt x="690" y="1028"/>
                    </a:lnTo>
                    <a:lnTo>
                      <a:pt x="688" y="1010"/>
                    </a:lnTo>
                    <a:lnTo>
                      <a:pt x="688" y="998"/>
                    </a:lnTo>
                    <a:lnTo>
                      <a:pt x="688" y="998"/>
                    </a:lnTo>
                    <a:lnTo>
                      <a:pt x="730" y="1000"/>
                    </a:lnTo>
                    <a:lnTo>
                      <a:pt x="730" y="1000"/>
                    </a:lnTo>
                    <a:lnTo>
                      <a:pt x="764" y="1022"/>
                    </a:lnTo>
                    <a:lnTo>
                      <a:pt x="764" y="1022"/>
                    </a:lnTo>
                    <a:lnTo>
                      <a:pt x="776" y="1022"/>
                    </a:lnTo>
                    <a:lnTo>
                      <a:pt x="788" y="1022"/>
                    </a:lnTo>
                    <a:lnTo>
                      <a:pt x="794" y="1022"/>
                    </a:lnTo>
                    <a:lnTo>
                      <a:pt x="800" y="1020"/>
                    </a:lnTo>
                    <a:lnTo>
                      <a:pt x="806" y="1016"/>
                    </a:lnTo>
                    <a:lnTo>
                      <a:pt x="812" y="1010"/>
                    </a:lnTo>
                    <a:lnTo>
                      <a:pt x="812" y="1010"/>
                    </a:lnTo>
                    <a:lnTo>
                      <a:pt x="812" y="994"/>
                    </a:lnTo>
                    <a:lnTo>
                      <a:pt x="812" y="994"/>
                    </a:lnTo>
                    <a:lnTo>
                      <a:pt x="790" y="974"/>
                    </a:lnTo>
                    <a:lnTo>
                      <a:pt x="782" y="966"/>
                    </a:lnTo>
                    <a:lnTo>
                      <a:pt x="778" y="958"/>
                    </a:lnTo>
                    <a:lnTo>
                      <a:pt x="778" y="958"/>
                    </a:lnTo>
                    <a:lnTo>
                      <a:pt x="798" y="944"/>
                    </a:lnTo>
                    <a:lnTo>
                      <a:pt x="818" y="922"/>
                    </a:lnTo>
                    <a:lnTo>
                      <a:pt x="836" y="900"/>
                    </a:lnTo>
                    <a:lnTo>
                      <a:pt x="842" y="888"/>
                    </a:lnTo>
                    <a:lnTo>
                      <a:pt x="846" y="878"/>
                    </a:lnTo>
                    <a:lnTo>
                      <a:pt x="846" y="878"/>
                    </a:lnTo>
                    <a:lnTo>
                      <a:pt x="862" y="870"/>
                    </a:lnTo>
                    <a:lnTo>
                      <a:pt x="874" y="862"/>
                    </a:lnTo>
                    <a:lnTo>
                      <a:pt x="874" y="862"/>
                    </a:lnTo>
                    <a:lnTo>
                      <a:pt x="878" y="860"/>
                    </a:lnTo>
                    <a:lnTo>
                      <a:pt x="884" y="856"/>
                    </a:lnTo>
                    <a:lnTo>
                      <a:pt x="892" y="846"/>
                    </a:lnTo>
                    <a:lnTo>
                      <a:pt x="892" y="846"/>
                    </a:lnTo>
                    <a:lnTo>
                      <a:pt x="890" y="804"/>
                    </a:lnTo>
                    <a:lnTo>
                      <a:pt x="890" y="804"/>
                    </a:lnTo>
                    <a:lnTo>
                      <a:pt x="884" y="796"/>
                    </a:lnTo>
                    <a:lnTo>
                      <a:pt x="878" y="786"/>
                    </a:lnTo>
                    <a:lnTo>
                      <a:pt x="876" y="776"/>
                    </a:lnTo>
                    <a:lnTo>
                      <a:pt x="874" y="768"/>
                    </a:lnTo>
                    <a:lnTo>
                      <a:pt x="874" y="754"/>
                    </a:lnTo>
                    <a:lnTo>
                      <a:pt x="874" y="748"/>
                    </a:lnTo>
                    <a:lnTo>
                      <a:pt x="872" y="746"/>
                    </a:lnTo>
                    <a:lnTo>
                      <a:pt x="872" y="746"/>
                    </a:lnTo>
                    <a:lnTo>
                      <a:pt x="852" y="696"/>
                    </a:lnTo>
                    <a:lnTo>
                      <a:pt x="852" y="696"/>
                    </a:lnTo>
                    <a:lnTo>
                      <a:pt x="846" y="662"/>
                    </a:lnTo>
                    <a:lnTo>
                      <a:pt x="846" y="662"/>
                    </a:lnTo>
                    <a:lnTo>
                      <a:pt x="830" y="630"/>
                    </a:lnTo>
                    <a:lnTo>
                      <a:pt x="824" y="618"/>
                    </a:lnTo>
                    <a:lnTo>
                      <a:pt x="818" y="612"/>
                    </a:lnTo>
                    <a:lnTo>
                      <a:pt x="818" y="612"/>
                    </a:lnTo>
                    <a:lnTo>
                      <a:pt x="770" y="612"/>
                    </a:lnTo>
                    <a:lnTo>
                      <a:pt x="770" y="612"/>
                    </a:lnTo>
                    <a:lnTo>
                      <a:pt x="760" y="608"/>
                    </a:lnTo>
                    <a:lnTo>
                      <a:pt x="748" y="602"/>
                    </a:lnTo>
                    <a:lnTo>
                      <a:pt x="728" y="588"/>
                    </a:lnTo>
                    <a:lnTo>
                      <a:pt x="710" y="576"/>
                    </a:lnTo>
                    <a:lnTo>
                      <a:pt x="696" y="566"/>
                    </a:lnTo>
                    <a:lnTo>
                      <a:pt x="696" y="566"/>
                    </a:lnTo>
                    <a:lnTo>
                      <a:pt x="648" y="510"/>
                    </a:lnTo>
                    <a:lnTo>
                      <a:pt x="648" y="510"/>
                    </a:lnTo>
                    <a:lnTo>
                      <a:pt x="638" y="510"/>
                    </a:lnTo>
                    <a:lnTo>
                      <a:pt x="630" y="512"/>
                    </a:lnTo>
                    <a:lnTo>
                      <a:pt x="618" y="516"/>
                    </a:lnTo>
                    <a:lnTo>
                      <a:pt x="618" y="516"/>
                    </a:lnTo>
                    <a:lnTo>
                      <a:pt x="594" y="514"/>
                    </a:lnTo>
                    <a:lnTo>
                      <a:pt x="594" y="514"/>
                    </a:lnTo>
                    <a:lnTo>
                      <a:pt x="548" y="476"/>
                    </a:lnTo>
                    <a:lnTo>
                      <a:pt x="548" y="476"/>
                    </a:lnTo>
                    <a:lnTo>
                      <a:pt x="506" y="456"/>
                    </a:lnTo>
                    <a:lnTo>
                      <a:pt x="506" y="456"/>
                    </a:lnTo>
                    <a:lnTo>
                      <a:pt x="486" y="454"/>
                    </a:lnTo>
                    <a:lnTo>
                      <a:pt x="470" y="452"/>
                    </a:lnTo>
                    <a:lnTo>
                      <a:pt x="442" y="446"/>
                    </a:lnTo>
                    <a:lnTo>
                      <a:pt x="442" y="446"/>
                    </a:lnTo>
                    <a:lnTo>
                      <a:pt x="430" y="436"/>
                    </a:lnTo>
                    <a:lnTo>
                      <a:pt x="422" y="432"/>
                    </a:lnTo>
                    <a:lnTo>
                      <a:pt x="412" y="428"/>
                    </a:lnTo>
                    <a:lnTo>
                      <a:pt x="406" y="426"/>
                    </a:lnTo>
                    <a:lnTo>
                      <a:pt x="390" y="426"/>
                    </a:lnTo>
                    <a:lnTo>
                      <a:pt x="370" y="426"/>
                    </a:lnTo>
                    <a:lnTo>
                      <a:pt x="370" y="426"/>
                    </a:lnTo>
                    <a:lnTo>
                      <a:pt x="352" y="436"/>
                    </a:lnTo>
                    <a:lnTo>
                      <a:pt x="352" y="436"/>
                    </a:lnTo>
                    <a:lnTo>
                      <a:pt x="354" y="448"/>
                    </a:lnTo>
                    <a:lnTo>
                      <a:pt x="356" y="460"/>
                    </a:lnTo>
                    <a:lnTo>
                      <a:pt x="358" y="472"/>
                    </a:lnTo>
                    <a:lnTo>
                      <a:pt x="356" y="490"/>
                    </a:lnTo>
                    <a:lnTo>
                      <a:pt x="356" y="490"/>
                    </a:lnTo>
                    <a:lnTo>
                      <a:pt x="352" y="494"/>
                    </a:lnTo>
                    <a:lnTo>
                      <a:pt x="346" y="496"/>
                    </a:lnTo>
                    <a:lnTo>
                      <a:pt x="338" y="498"/>
                    </a:lnTo>
                    <a:lnTo>
                      <a:pt x="332" y="498"/>
                    </a:lnTo>
                    <a:lnTo>
                      <a:pt x="318" y="494"/>
                    </a:lnTo>
                    <a:lnTo>
                      <a:pt x="304" y="486"/>
                    </a:lnTo>
                    <a:lnTo>
                      <a:pt x="290" y="478"/>
                    </a:lnTo>
                    <a:lnTo>
                      <a:pt x="278" y="468"/>
                    </a:lnTo>
                    <a:lnTo>
                      <a:pt x="262" y="452"/>
                    </a:lnTo>
                    <a:lnTo>
                      <a:pt x="262" y="452"/>
                    </a:lnTo>
                    <a:lnTo>
                      <a:pt x="222" y="420"/>
                    </a:lnTo>
                    <a:lnTo>
                      <a:pt x="222" y="420"/>
                    </a:lnTo>
                    <a:lnTo>
                      <a:pt x="182" y="398"/>
                    </a:lnTo>
                    <a:lnTo>
                      <a:pt x="164" y="390"/>
                    </a:lnTo>
                    <a:lnTo>
                      <a:pt x="148" y="384"/>
                    </a:lnTo>
                    <a:lnTo>
                      <a:pt x="148" y="384"/>
                    </a:lnTo>
                    <a:lnTo>
                      <a:pt x="116" y="384"/>
                    </a:lnTo>
                    <a:lnTo>
                      <a:pt x="86" y="384"/>
                    </a:lnTo>
                    <a:lnTo>
                      <a:pt x="70" y="384"/>
                    </a:lnTo>
                    <a:lnTo>
                      <a:pt x="56" y="382"/>
                    </a:lnTo>
                    <a:lnTo>
                      <a:pt x="42" y="378"/>
                    </a:lnTo>
                    <a:lnTo>
                      <a:pt x="30" y="374"/>
                    </a:lnTo>
                    <a:lnTo>
                      <a:pt x="30" y="374"/>
                    </a:lnTo>
                    <a:lnTo>
                      <a:pt x="20" y="372"/>
                    </a:lnTo>
                    <a:lnTo>
                      <a:pt x="20" y="372"/>
                    </a:lnTo>
                    <a:lnTo>
                      <a:pt x="18" y="358"/>
                    </a:lnTo>
                    <a:lnTo>
                      <a:pt x="14" y="344"/>
                    </a:lnTo>
                    <a:lnTo>
                      <a:pt x="12" y="332"/>
                    </a:lnTo>
                    <a:lnTo>
                      <a:pt x="8" y="326"/>
                    </a:lnTo>
                    <a:lnTo>
                      <a:pt x="8" y="326"/>
                    </a:lnTo>
                    <a:lnTo>
                      <a:pt x="4" y="310"/>
                    </a:lnTo>
                    <a:lnTo>
                      <a:pt x="0" y="296"/>
                    </a:lnTo>
                    <a:lnTo>
                      <a:pt x="0" y="290"/>
                    </a:lnTo>
                    <a:lnTo>
                      <a:pt x="2" y="284"/>
                    </a:lnTo>
                    <a:lnTo>
                      <a:pt x="4" y="280"/>
                    </a:lnTo>
                    <a:lnTo>
                      <a:pt x="12" y="278"/>
                    </a:lnTo>
                    <a:lnTo>
                      <a:pt x="12" y="278"/>
                    </a:lnTo>
                    <a:lnTo>
                      <a:pt x="20" y="262"/>
                    </a:lnTo>
                    <a:lnTo>
                      <a:pt x="28" y="246"/>
                    </a:lnTo>
                    <a:lnTo>
                      <a:pt x="28" y="246"/>
                    </a:lnTo>
                    <a:lnTo>
                      <a:pt x="46" y="246"/>
                    </a:lnTo>
                    <a:lnTo>
                      <a:pt x="68" y="244"/>
                    </a:lnTo>
                    <a:lnTo>
                      <a:pt x="80" y="242"/>
                    </a:lnTo>
                    <a:lnTo>
                      <a:pt x="90" y="238"/>
                    </a:lnTo>
                    <a:lnTo>
                      <a:pt x="100" y="232"/>
                    </a:lnTo>
                    <a:lnTo>
                      <a:pt x="108" y="226"/>
                    </a:lnTo>
                    <a:lnTo>
                      <a:pt x="108" y="226"/>
                    </a:lnTo>
                    <a:lnTo>
                      <a:pt x="120" y="200"/>
                    </a:lnTo>
                    <a:lnTo>
                      <a:pt x="120" y="200"/>
                    </a:lnTo>
                    <a:lnTo>
                      <a:pt x="142" y="176"/>
                    </a:lnTo>
                    <a:lnTo>
                      <a:pt x="142" y="176"/>
                    </a:lnTo>
                    <a:lnTo>
                      <a:pt x="150" y="158"/>
                    </a:lnTo>
                    <a:lnTo>
                      <a:pt x="156" y="146"/>
                    </a:lnTo>
                    <a:lnTo>
                      <a:pt x="166" y="136"/>
                    </a:lnTo>
                    <a:lnTo>
                      <a:pt x="176" y="130"/>
                    </a:lnTo>
                    <a:lnTo>
                      <a:pt x="188" y="126"/>
                    </a:lnTo>
                    <a:lnTo>
                      <a:pt x="202" y="124"/>
                    </a:lnTo>
                    <a:lnTo>
                      <a:pt x="238" y="120"/>
                    </a:lnTo>
                    <a:lnTo>
                      <a:pt x="238" y="120"/>
                    </a:lnTo>
                    <a:lnTo>
                      <a:pt x="252" y="120"/>
                    </a:lnTo>
                    <a:lnTo>
                      <a:pt x="274" y="120"/>
                    </a:lnTo>
                    <a:lnTo>
                      <a:pt x="286" y="120"/>
                    </a:lnTo>
                    <a:lnTo>
                      <a:pt x="298" y="118"/>
                    </a:lnTo>
                    <a:lnTo>
                      <a:pt x="308" y="114"/>
                    </a:lnTo>
                    <a:lnTo>
                      <a:pt x="316" y="108"/>
                    </a:lnTo>
                    <a:lnTo>
                      <a:pt x="316" y="108"/>
                    </a:lnTo>
                    <a:lnTo>
                      <a:pt x="308" y="62"/>
                    </a:lnTo>
                    <a:lnTo>
                      <a:pt x="308" y="62"/>
                    </a:lnTo>
                    <a:lnTo>
                      <a:pt x="308" y="38"/>
                    </a:lnTo>
                    <a:lnTo>
                      <a:pt x="310" y="26"/>
                    </a:lnTo>
                    <a:lnTo>
                      <a:pt x="312" y="16"/>
                    </a:lnTo>
                    <a:lnTo>
                      <a:pt x="318" y="8"/>
                    </a:lnTo>
                    <a:lnTo>
                      <a:pt x="324" y="2"/>
                    </a:lnTo>
                    <a:lnTo>
                      <a:pt x="328" y="0"/>
                    </a:lnTo>
                    <a:lnTo>
                      <a:pt x="334" y="0"/>
                    </a:lnTo>
                    <a:lnTo>
                      <a:pt x="346" y="4"/>
                    </a:lnTo>
                    <a:lnTo>
                      <a:pt x="346" y="4"/>
                    </a:lnTo>
                    <a:lnTo>
                      <a:pt x="434" y="16"/>
                    </a:lnTo>
                    <a:lnTo>
                      <a:pt x="434" y="16"/>
                    </a:lnTo>
                    <a:lnTo>
                      <a:pt x="432" y="24"/>
                    </a:lnTo>
                    <a:lnTo>
                      <a:pt x="430" y="36"/>
                    </a:lnTo>
                    <a:lnTo>
                      <a:pt x="432" y="60"/>
                    </a:lnTo>
                    <a:lnTo>
                      <a:pt x="432" y="60"/>
                    </a:lnTo>
                    <a:lnTo>
                      <a:pt x="444" y="80"/>
                    </a:lnTo>
                    <a:lnTo>
                      <a:pt x="450" y="90"/>
                    </a:lnTo>
                    <a:lnTo>
                      <a:pt x="456" y="106"/>
                    </a:lnTo>
                    <a:lnTo>
                      <a:pt x="456" y="106"/>
                    </a:lnTo>
                    <a:lnTo>
                      <a:pt x="456" y="130"/>
                    </a:lnTo>
                    <a:lnTo>
                      <a:pt x="456" y="130"/>
                    </a:lnTo>
                    <a:lnTo>
                      <a:pt x="448" y="152"/>
                    </a:lnTo>
                    <a:lnTo>
                      <a:pt x="444" y="166"/>
                    </a:lnTo>
                    <a:lnTo>
                      <a:pt x="446" y="180"/>
                    </a:lnTo>
                    <a:lnTo>
                      <a:pt x="446" y="180"/>
                    </a:lnTo>
                    <a:lnTo>
                      <a:pt x="490" y="222"/>
                    </a:lnTo>
                    <a:lnTo>
                      <a:pt x="490" y="222"/>
                    </a:lnTo>
                    <a:lnTo>
                      <a:pt x="496" y="234"/>
                    </a:lnTo>
                    <a:lnTo>
                      <a:pt x="496" y="234"/>
                    </a:lnTo>
                    <a:lnTo>
                      <a:pt x="496" y="276"/>
                    </a:lnTo>
                    <a:lnTo>
                      <a:pt x="496" y="276"/>
                    </a:lnTo>
                    <a:lnTo>
                      <a:pt x="500" y="278"/>
                    </a:lnTo>
                    <a:lnTo>
                      <a:pt x="506" y="280"/>
                    </a:lnTo>
                    <a:lnTo>
                      <a:pt x="526" y="282"/>
                    </a:lnTo>
                    <a:lnTo>
                      <a:pt x="526" y="282"/>
                    </a:lnTo>
                    <a:lnTo>
                      <a:pt x="538" y="274"/>
                    </a:lnTo>
                    <a:lnTo>
                      <a:pt x="552" y="266"/>
                    </a:lnTo>
                    <a:lnTo>
                      <a:pt x="566" y="262"/>
                    </a:lnTo>
                    <a:lnTo>
                      <a:pt x="582" y="258"/>
                    </a:lnTo>
                    <a:lnTo>
                      <a:pt x="618" y="254"/>
                    </a:lnTo>
                    <a:lnTo>
                      <a:pt x="652" y="252"/>
                    </a:lnTo>
                    <a:lnTo>
                      <a:pt x="652" y="252"/>
                    </a:lnTo>
                    <a:lnTo>
                      <a:pt x="658" y="268"/>
                    </a:lnTo>
                    <a:lnTo>
                      <a:pt x="658" y="268"/>
                    </a:lnTo>
                    <a:lnTo>
                      <a:pt x="650" y="284"/>
                    </a:lnTo>
                    <a:lnTo>
                      <a:pt x="644" y="298"/>
                    </a:lnTo>
                    <a:lnTo>
                      <a:pt x="644" y="298"/>
                    </a:lnTo>
                    <a:lnTo>
                      <a:pt x="636" y="308"/>
                    </a:lnTo>
                    <a:lnTo>
                      <a:pt x="626" y="314"/>
                    </a:lnTo>
                    <a:lnTo>
                      <a:pt x="612" y="324"/>
                    </a:lnTo>
                    <a:lnTo>
                      <a:pt x="606" y="330"/>
                    </a:lnTo>
                    <a:lnTo>
                      <a:pt x="602" y="338"/>
                    </a:lnTo>
                    <a:lnTo>
                      <a:pt x="600" y="348"/>
                    </a:lnTo>
                    <a:lnTo>
                      <a:pt x="600" y="360"/>
                    </a:lnTo>
                    <a:lnTo>
                      <a:pt x="600" y="360"/>
                    </a:lnTo>
                    <a:lnTo>
                      <a:pt x="632" y="372"/>
                    </a:lnTo>
                    <a:lnTo>
                      <a:pt x="632" y="372"/>
                    </a:lnTo>
                    <a:lnTo>
                      <a:pt x="640" y="384"/>
                    </a:lnTo>
                    <a:lnTo>
                      <a:pt x="652" y="396"/>
                    </a:lnTo>
                    <a:lnTo>
                      <a:pt x="664" y="406"/>
                    </a:lnTo>
                    <a:lnTo>
                      <a:pt x="680" y="416"/>
                    </a:lnTo>
                    <a:lnTo>
                      <a:pt x="680" y="416"/>
                    </a:lnTo>
                    <a:lnTo>
                      <a:pt x="686" y="428"/>
                    </a:lnTo>
                    <a:lnTo>
                      <a:pt x="692" y="442"/>
                    </a:lnTo>
                    <a:lnTo>
                      <a:pt x="702" y="456"/>
                    </a:lnTo>
                    <a:lnTo>
                      <a:pt x="706" y="460"/>
                    </a:lnTo>
                    <a:lnTo>
                      <a:pt x="714" y="464"/>
                    </a:lnTo>
                    <a:lnTo>
                      <a:pt x="714" y="464"/>
                    </a:lnTo>
                    <a:lnTo>
                      <a:pt x="744" y="504"/>
                    </a:lnTo>
                    <a:lnTo>
                      <a:pt x="744" y="504"/>
                    </a:lnTo>
                    <a:lnTo>
                      <a:pt x="754" y="508"/>
                    </a:lnTo>
                    <a:lnTo>
                      <a:pt x="772" y="514"/>
                    </a:lnTo>
                    <a:lnTo>
                      <a:pt x="780" y="514"/>
                    </a:lnTo>
                    <a:lnTo>
                      <a:pt x="788" y="514"/>
                    </a:lnTo>
                    <a:lnTo>
                      <a:pt x="796" y="510"/>
                    </a:lnTo>
                    <a:lnTo>
                      <a:pt x="802" y="504"/>
                    </a:lnTo>
                    <a:lnTo>
                      <a:pt x="802" y="504"/>
                    </a:lnTo>
                    <a:lnTo>
                      <a:pt x="802" y="476"/>
                    </a:lnTo>
                    <a:lnTo>
                      <a:pt x="802" y="468"/>
                    </a:lnTo>
                    <a:lnTo>
                      <a:pt x="804" y="460"/>
                    </a:lnTo>
                    <a:lnTo>
                      <a:pt x="808" y="456"/>
                    </a:lnTo>
                    <a:lnTo>
                      <a:pt x="812" y="452"/>
                    </a:lnTo>
                    <a:lnTo>
                      <a:pt x="822" y="448"/>
                    </a:lnTo>
                    <a:lnTo>
                      <a:pt x="834" y="446"/>
                    </a:lnTo>
                    <a:lnTo>
                      <a:pt x="834" y="446"/>
                    </a:lnTo>
                    <a:lnTo>
                      <a:pt x="846" y="446"/>
                    </a:lnTo>
                    <a:lnTo>
                      <a:pt x="856" y="446"/>
                    </a:lnTo>
                    <a:lnTo>
                      <a:pt x="862" y="448"/>
                    </a:lnTo>
                    <a:lnTo>
                      <a:pt x="868" y="450"/>
                    </a:lnTo>
                    <a:lnTo>
                      <a:pt x="876" y="454"/>
                    </a:lnTo>
                    <a:lnTo>
                      <a:pt x="882" y="460"/>
                    </a:lnTo>
                    <a:lnTo>
                      <a:pt x="882" y="460"/>
                    </a:lnTo>
                    <a:lnTo>
                      <a:pt x="898" y="462"/>
                    </a:lnTo>
                    <a:lnTo>
                      <a:pt x="898" y="462"/>
                    </a:lnTo>
                    <a:lnTo>
                      <a:pt x="912" y="454"/>
                    </a:lnTo>
                    <a:lnTo>
                      <a:pt x="926" y="446"/>
                    </a:lnTo>
                    <a:lnTo>
                      <a:pt x="938" y="438"/>
                    </a:lnTo>
                    <a:lnTo>
                      <a:pt x="950" y="430"/>
                    </a:lnTo>
                    <a:lnTo>
                      <a:pt x="950" y="430"/>
                    </a:lnTo>
                    <a:lnTo>
                      <a:pt x="956" y="424"/>
                    </a:lnTo>
                    <a:lnTo>
                      <a:pt x="964" y="422"/>
                    </a:lnTo>
                    <a:lnTo>
                      <a:pt x="988" y="420"/>
                    </a:lnTo>
                    <a:lnTo>
                      <a:pt x="988" y="420"/>
                    </a:lnTo>
                    <a:lnTo>
                      <a:pt x="1002" y="440"/>
                    </a:lnTo>
                    <a:lnTo>
                      <a:pt x="1002" y="440"/>
                    </a:lnTo>
                    <a:lnTo>
                      <a:pt x="1000" y="448"/>
                    </a:lnTo>
                    <a:lnTo>
                      <a:pt x="996" y="456"/>
                    </a:lnTo>
                    <a:lnTo>
                      <a:pt x="990" y="464"/>
                    </a:lnTo>
                    <a:lnTo>
                      <a:pt x="984" y="472"/>
                    </a:lnTo>
                    <a:lnTo>
                      <a:pt x="968" y="484"/>
                    </a:lnTo>
                    <a:lnTo>
                      <a:pt x="952" y="496"/>
                    </a:lnTo>
                    <a:lnTo>
                      <a:pt x="952" y="496"/>
                    </a:lnTo>
                    <a:lnTo>
                      <a:pt x="940" y="512"/>
                    </a:lnTo>
                    <a:lnTo>
                      <a:pt x="934" y="530"/>
                    </a:lnTo>
                    <a:lnTo>
                      <a:pt x="932" y="550"/>
                    </a:lnTo>
                    <a:lnTo>
                      <a:pt x="930" y="574"/>
                    </a:lnTo>
                    <a:lnTo>
                      <a:pt x="930" y="574"/>
                    </a:lnTo>
                    <a:lnTo>
                      <a:pt x="954" y="618"/>
                    </a:lnTo>
                    <a:lnTo>
                      <a:pt x="954" y="618"/>
                    </a:lnTo>
                    <a:lnTo>
                      <a:pt x="962" y="630"/>
                    </a:lnTo>
                    <a:lnTo>
                      <a:pt x="974" y="642"/>
                    </a:lnTo>
                    <a:lnTo>
                      <a:pt x="982" y="648"/>
                    </a:lnTo>
                    <a:lnTo>
                      <a:pt x="990" y="652"/>
                    </a:lnTo>
                    <a:lnTo>
                      <a:pt x="1000" y="656"/>
                    </a:lnTo>
                    <a:lnTo>
                      <a:pt x="1010" y="656"/>
                    </a:lnTo>
                    <a:lnTo>
                      <a:pt x="1010" y="656"/>
                    </a:lnTo>
                    <a:lnTo>
                      <a:pt x="1012" y="652"/>
                    </a:lnTo>
                    <a:lnTo>
                      <a:pt x="1012" y="652"/>
                    </a:lnTo>
                    <a:lnTo>
                      <a:pt x="1024" y="652"/>
                    </a:lnTo>
                    <a:lnTo>
                      <a:pt x="1024" y="652"/>
                    </a:lnTo>
                    <a:lnTo>
                      <a:pt x="1032" y="656"/>
                    </a:lnTo>
                    <a:lnTo>
                      <a:pt x="1040" y="662"/>
                    </a:lnTo>
                    <a:lnTo>
                      <a:pt x="1060" y="680"/>
                    </a:lnTo>
                    <a:lnTo>
                      <a:pt x="1082" y="704"/>
                    </a:lnTo>
                    <a:lnTo>
                      <a:pt x="1098" y="726"/>
                    </a:lnTo>
                    <a:lnTo>
                      <a:pt x="1098" y="726"/>
                    </a:lnTo>
                    <a:lnTo>
                      <a:pt x="1106" y="762"/>
                    </a:lnTo>
                    <a:lnTo>
                      <a:pt x="1108" y="784"/>
                    </a:lnTo>
                    <a:lnTo>
                      <a:pt x="1112" y="810"/>
                    </a:lnTo>
                    <a:lnTo>
                      <a:pt x="1112" y="810"/>
                    </a:lnTo>
                    <a:lnTo>
                      <a:pt x="1118" y="840"/>
                    </a:lnTo>
                    <a:lnTo>
                      <a:pt x="1118" y="840"/>
                    </a:lnTo>
                    <a:lnTo>
                      <a:pt x="1130" y="852"/>
                    </a:lnTo>
                    <a:lnTo>
                      <a:pt x="1140" y="860"/>
                    </a:lnTo>
                    <a:lnTo>
                      <a:pt x="1152" y="868"/>
                    </a:lnTo>
                    <a:lnTo>
                      <a:pt x="1172" y="882"/>
                    </a:lnTo>
                    <a:lnTo>
                      <a:pt x="1172" y="882"/>
                    </a:lnTo>
                    <a:lnTo>
                      <a:pt x="1188" y="876"/>
                    </a:lnTo>
                    <a:lnTo>
                      <a:pt x="1214" y="866"/>
                    </a:lnTo>
                    <a:lnTo>
                      <a:pt x="1214" y="866"/>
                    </a:lnTo>
                    <a:lnTo>
                      <a:pt x="1216" y="858"/>
                    </a:lnTo>
                    <a:lnTo>
                      <a:pt x="1220" y="854"/>
                    </a:lnTo>
                    <a:lnTo>
                      <a:pt x="1230" y="850"/>
                    </a:lnTo>
                    <a:lnTo>
                      <a:pt x="1246" y="846"/>
                    </a:lnTo>
                    <a:lnTo>
                      <a:pt x="1246" y="846"/>
                    </a:lnTo>
                    <a:lnTo>
                      <a:pt x="1252" y="836"/>
                    </a:lnTo>
                    <a:lnTo>
                      <a:pt x="1258" y="826"/>
                    </a:lnTo>
                    <a:lnTo>
                      <a:pt x="1258" y="818"/>
                    </a:lnTo>
                    <a:lnTo>
                      <a:pt x="1258" y="808"/>
                    </a:lnTo>
                    <a:lnTo>
                      <a:pt x="1254" y="800"/>
                    </a:lnTo>
                    <a:lnTo>
                      <a:pt x="1250" y="792"/>
                    </a:lnTo>
                    <a:lnTo>
                      <a:pt x="1240" y="780"/>
                    </a:lnTo>
                    <a:lnTo>
                      <a:pt x="1240" y="780"/>
                    </a:lnTo>
                    <a:lnTo>
                      <a:pt x="1222" y="774"/>
                    </a:lnTo>
                    <a:lnTo>
                      <a:pt x="1216" y="770"/>
                    </a:lnTo>
                    <a:lnTo>
                      <a:pt x="1214" y="766"/>
                    </a:lnTo>
                    <a:lnTo>
                      <a:pt x="1212" y="762"/>
                    </a:lnTo>
                    <a:lnTo>
                      <a:pt x="1212" y="756"/>
                    </a:lnTo>
                    <a:lnTo>
                      <a:pt x="1214" y="742"/>
                    </a:lnTo>
                    <a:lnTo>
                      <a:pt x="1214" y="742"/>
                    </a:lnTo>
                    <a:lnTo>
                      <a:pt x="1234" y="712"/>
                    </a:lnTo>
                    <a:lnTo>
                      <a:pt x="1234" y="712"/>
                    </a:lnTo>
                    <a:lnTo>
                      <a:pt x="1234" y="682"/>
                    </a:lnTo>
                    <a:lnTo>
                      <a:pt x="1234" y="682"/>
                    </a:lnTo>
                    <a:lnTo>
                      <a:pt x="1240" y="678"/>
                    </a:lnTo>
                    <a:lnTo>
                      <a:pt x="1244" y="678"/>
                    </a:lnTo>
                    <a:lnTo>
                      <a:pt x="1258" y="678"/>
                    </a:lnTo>
                    <a:lnTo>
                      <a:pt x="1258" y="678"/>
                    </a:lnTo>
                    <a:lnTo>
                      <a:pt x="1270" y="664"/>
                    </a:lnTo>
                    <a:lnTo>
                      <a:pt x="1284" y="656"/>
                    </a:lnTo>
                    <a:lnTo>
                      <a:pt x="1284" y="656"/>
                    </a:lnTo>
                    <a:lnTo>
                      <a:pt x="1286" y="670"/>
                    </a:lnTo>
                    <a:lnTo>
                      <a:pt x="1284" y="678"/>
                    </a:lnTo>
                    <a:lnTo>
                      <a:pt x="1280" y="684"/>
                    </a:lnTo>
                    <a:lnTo>
                      <a:pt x="1278" y="688"/>
                    </a:lnTo>
                    <a:lnTo>
                      <a:pt x="1278" y="688"/>
                    </a:lnTo>
                    <a:lnTo>
                      <a:pt x="1276" y="708"/>
                    </a:lnTo>
                    <a:lnTo>
                      <a:pt x="1276" y="708"/>
                    </a:lnTo>
                    <a:lnTo>
                      <a:pt x="1280" y="714"/>
                    </a:lnTo>
                    <a:lnTo>
                      <a:pt x="1288" y="718"/>
                    </a:lnTo>
                    <a:lnTo>
                      <a:pt x="1304" y="726"/>
                    </a:lnTo>
                    <a:lnTo>
                      <a:pt x="1344" y="736"/>
                    </a:lnTo>
                    <a:lnTo>
                      <a:pt x="1344" y="736"/>
                    </a:lnTo>
                    <a:lnTo>
                      <a:pt x="1394" y="770"/>
                    </a:lnTo>
                    <a:lnTo>
                      <a:pt x="1394" y="770"/>
                    </a:lnTo>
                    <a:lnTo>
                      <a:pt x="1410" y="770"/>
                    </a:lnTo>
                    <a:lnTo>
                      <a:pt x="1410" y="770"/>
                    </a:lnTo>
                    <a:lnTo>
                      <a:pt x="1404" y="784"/>
                    </a:lnTo>
                    <a:lnTo>
                      <a:pt x="1396" y="800"/>
                    </a:lnTo>
                    <a:lnTo>
                      <a:pt x="1396" y="800"/>
                    </a:lnTo>
                    <a:lnTo>
                      <a:pt x="1404" y="860"/>
                    </a:lnTo>
                    <a:lnTo>
                      <a:pt x="1404" y="860"/>
                    </a:lnTo>
                    <a:lnTo>
                      <a:pt x="1394" y="888"/>
                    </a:lnTo>
                    <a:lnTo>
                      <a:pt x="1394" y="888"/>
                    </a:lnTo>
                    <a:lnTo>
                      <a:pt x="1386" y="888"/>
                    </a:lnTo>
                    <a:lnTo>
                      <a:pt x="1382" y="886"/>
                    </a:lnTo>
                    <a:lnTo>
                      <a:pt x="1376" y="884"/>
                    </a:lnTo>
                    <a:lnTo>
                      <a:pt x="1376" y="884"/>
                    </a:lnTo>
                    <a:lnTo>
                      <a:pt x="1360" y="880"/>
                    </a:lnTo>
                    <a:lnTo>
                      <a:pt x="1346" y="882"/>
                    </a:lnTo>
                    <a:lnTo>
                      <a:pt x="1340" y="884"/>
                    </a:lnTo>
                    <a:lnTo>
                      <a:pt x="1334" y="886"/>
                    </a:lnTo>
                    <a:lnTo>
                      <a:pt x="1328" y="892"/>
                    </a:lnTo>
                    <a:lnTo>
                      <a:pt x="1324" y="898"/>
                    </a:lnTo>
                    <a:lnTo>
                      <a:pt x="1324" y="898"/>
                    </a:lnTo>
                    <a:lnTo>
                      <a:pt x="1324" y="938"/>
                    </a:lnTo>
                    <a:lnTo>
                      <a:pt x="1324" y="938"/>
                    </a:lnTo>
                    <a:lnTo>
                      <a:pt x="1314" y="940"/>
                    </a:lnTo>
                    <a:lnTo>
                      <a:pt x="1314" y="94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53" name="Freeform 39"/>
              <p:cNvSpPr/>
              <p:nvPr/>
            </p:nvSpPr>
            <p:spPr bwMode="auto">
              <a:xfrm>
                <a:off x="1636" y="1222"/>
                <a:ext cx="50" cy="52"/>
              </a:xfrm>
              <a:custGeom>
                <a:avLst/>
                <a:gdLst>
                  <a:gd name="T0" fmla="*/ 26 w 50"/>
                  <a:gd name="T1" fmla="*/ 0 h 52"/>
                  <a:gd name="T2" fmla="*/ 26 w 50"/>
                  <a:gd name="T3" fmla="*/ 0 h 52"/>
                  <a:gd name="T4" fmla="*/ 36 w 50"/>
                  <a:gd name="T5" fmla="*/ 2 h 52"/>
                  <a:gd name="T6" fmla="*/ 44 w 50"/>
                  <a:gd name="T7" fmla="*/ 8 h 52"/>
                  <a:gd name="T8" fmla="*/ 48 w 50"/>
                  <a:gd name="T9" fmla="*/ 16 h 52"/>
                  <a:gd name="T10" fmla="*/ 50 w 50"/>
                  <a:gd name="T11" fmla="*/ 26 h 52"/>
                  <a:gd name="T12" fmla="*/ 50 w 50"/>
                  <a:gd name="T13" fmla="*/ 26 h 52"/>
                  <a:gd name="T14" fmla="*/ 48 w 50"/>
                  <a:gd name="T15" fmla="*/ 36 h 52"/>
                  <a:gd name="T16" fmla="*/ 44 w 50"/>
                  <a:gd name="T17" fmla="*/ 44 h 52"/>
                  <a:gd name="T18" fmla="*/ 36 w 50"/>
                  <a:gd name="T19" fmla="*/ 50 h 52"/>
                  <a:gd name="T20" fmla="*/ 26 w 50"/>
                  <a:gd name="T21" fmla="*/ 52 h 52"/>
                  <a:gd name="T22" fmla="*/ 26 w 50"/>
                  <a:gd name="T23" fmla="*/ 52 h 52"/>
                  <a:gd name="T24" fmla="*/ 16 w 50"/>
                  <a:gd name="T25" fmla="*/ 50 h 52"/>
                  <a:gd name="T26" fmla="*/ 6 w 50"/>
                  <a:gd name="T27" fmla="*/ 44 h 52"/>
                  <a:gd name="T28" fmla="*/ 2 w 50"/>
                  <a:gd name="T29" fmla="*/ 36 h 52"/>
                  <a:gd name="T30" fmla="*/ 0 w 50"/>
                  <a:gd name="T31" fmla="*/ 26 h 52"/>
                  <a:gd name="T32" fmla="*/ 0 w 50"/>
                  <a:gd name="T33" fmla="*/ 26 h 52"/>
                  <a:gd name="T34" fmla="*/ 2 w 50"/>
                  <a:gd name="T35" fmla="*/ 16 h 52"/>
                  <a:gd name="T36" fmla="*/ 6 w 50"/>
                  <a:gd name="T37" fmla="*/ 8 h 52"/>
                  <a:gd name="T38" fmla="*/ 16 w 50"/>
                  <a:gd name="T39" fmla="*/ 2 h 52"/>
                  <a:gd name="T40" fmla="*/ 26 w 50"/>
                  <a:gd name="T41" fmla="*/ 0 h 52"/>
                  <a:gd name="T42" fmla="*/ 26 w 50"/>
                  <a:gd name="T4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0" h="52">
                    <a:moveTo>
                      <a:pt x="26" y="0"/>
                    </a:moveTo>
                    <a:lnTo>
                      <a:pt x="26" y="0"/>
                    </a:lnTo>
                    <a:lnTo>
                      <a:pt x="36" y="2"/>
                    </a:lnTo>
                    <a:lnTo>
                      <a:pt x="44" y="8"/>
                    </a:lnTo>
                    <a:lnTo>
                      <a:pt x="48" y="16"/>
                    </a:lnTo>
                    <a:lnTo>
                      <a:pt x="50" y="26"/>
                    </a:lnTo>
                    <a:lnTo>
                      <a:pt x="50" y="26"/>
                    </a:lnTo>
                    <a:lnTo>
                      <a:pt x="48" y="36"/>
                    </a:lnTo>
                    <a:lnTo>
                      <a:pt x="44" y="44"/>
                    </a:lnTo>
                    <a:lnTo>
                      <a:pt x="36" y="50"/>
                    </a:lnTo>
                    <a:lnTo>
                      <a:pt x="26" y="52"/>
                    </a:lnTo>
                    <a:lnTo>
                      <a:pt x="26" y="52"/>
                    </a:lnTo>
                    <a:lnTo>
                      <a:pt x="16" y="50"/>
                    </a:lnTo>
                    <a:lnTo>
                      <a:pt x="6" y="44"/>
                    </a:lnTo>
                    <a:lnTo>
                      <a:pt x="2" y="36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2" y="16"/>
                    </a:lnTo>
                    <a:lnTo>
                      <a:pt x="6" y="8"/>
                    </a:lnTo>
                    <a:lnTo>
                      <a:pt x="16" y="2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54" name="Freeform 40"/>
              <p:cNvSpPr/>
              <p:nvPr/>
            </p:nvSpPr>
            <p:spPr bwMode="auto">
              <a:xfrm>
                <a:off x="2762" y="2182"/>
                <a:ext cx="50" cy="52"/>
              </a:xfrm>
              <a:custGeom>
                <a:avLst/>
                <a:gdLst>
                  <a:gd name="T0" fmla="*/ 24 w 50"/>
                  <a:gd name="T1" fmla="*/ 0 h 52"/>
                  <a:gd name="T2" fmla="*/ 24 w 50"/>
                  <a:gd name="T3" fmla="*/ 0 h 52"/>
                  <a:gd name="T4" fmla="*/ 34 w 50"/>
                  <a:gd name="T5" fmla="*/ 2 h 52"/>
                  <a:gd name="T6" fmla="*/ 42 w 50"/>
                  <a:gd name="T7" fmla="*/ 8 h 52"/>
                  <a:gd name="T8" fmla="*/ 48 w 50"/>
                  <a:gd name="T9" fmla="*/ 16 h 52"/>
                  <a:gd name="T10" fmla="*/ 50 w 50"/>
                  <a:gd name="T11" fmla="*/ 26 h 52"/>
                  <a:gd name="T12" fmla="*/ 50 w 50"/>
                  <a:gd name="T13" fmla="*/ 26 h 52"/>
                  <a:gd name="T14" fmla="*/ 48 w 50"/>
                  <a:gd name="T15" fmla="*/ 36 h 52"/>
                  <a:gd name="T16" fmla="*/ 42 w 50"/>
                  <a:gd name="T17" fmla="*/ 44 h 52"/>
                  <a:gd name="T18" fmla="*/ 34 w 50"/>
                  <a:gd name="T19" fmla="*/ 50 h 52"/>
                  <a:gd name="T20" fmla="*/ 24 w 50"/>
                  <a:gd name="T21" fmla="*/ 52 h 52"/>
                  <a:gd name="T22" fmla="*/ 24 w 50"/>
                  <a:gd name="T23" fmla="*/ 52 h 52"/>
                  <a:gd name="T24" fmla="*/ 14 w 50"/>
                  <a:gd name="T25" fmla="*/ 50 h 52"/>
                  <a:gd name="T26" fmla="*/ 6 w 50"/>
                  <a:gd name="T27" fmla="*/ 44 h 52"/>
                  <a:gd name="T28" fmla="*/ 2 w 50"/>
                  <a:gd name="T29" fmla="*/ 36 h 52"/>
                  <a:gd name="T30" fmla="*/ 0 w 50"/>
                  <a:gd name="T31" fmla="*/ 26 h 52"/>
                  <a:gd name="T32" fmla="*/ 0 w 50"/>
                  <a:gd name="T33" fmla="*/ 26 h 52"/>
                  <a:gd name="T34" fmla="*/ 2 w 50"/>
                  <a:gd name="T35" fmla="*/ 16 h 52"/>
                  <a:gd name="T36" fmla="*/ 6 w 50"/>
                  <a:gd name="T37" fmla="*/ 8 h 52"/>
                  <a:gd name="T38" fmla="*/ 14 w 50"/>
                  <a:gd name="T39" fmla="*/ 2 h 52"/>
                  <a:gd name="T40" fmla="*/ 24 w 50"/>
                  <a:gd name="T41" fmla="*/ 0 h 52"/>
                  <a:gd name="T42" fmla="*/ 24 w 50"/>
                  <a:gd name="T4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0" h="52">
                    <a:moveTo>
                      <a:pt x="24" y="0"/>
                    </a:moveTo>
                    <a:lnTo>
                      <a:pt x="24" y="0"/>
                    </a:lnTo>
                    <a:lnTo>
                      <a:pt x="34" y="2"/>
                    </a:lnTo>
                    <a:lnTo>
                      <a:pt x="42" y="8"/>
                    </a:lnTo>
                    <a:lnTo>
                      <a:pt x="48" y="16"/>
                    </a:lnTo>
                    <a:lnTo>
                      <a:pt x="50" y="26"/>
                    </a:lnTo>
                    <a:lnTo>
                      <a:pt x="50" y="26"/>
                    </a:lnTo>
                    <a:lnTo>
                      <a:pt x="48" y="36"/>
                    </a:lnTo>
                    <a:lnTo>
                      <a:pt x="42" y="44"/>
                    </a:lnTo>
                    <a:lnTo>
                      <a:pt x="34" y="50"/>
                    </a:lnTo>
                    <a:lnTo>
                      <a:pt x="24" y="52"/>
                    </a:lnTo>
                    <a:lnTo>
                      <a:pt x="24" y="52"/>
                    </a:lnTo>
                    <a:lnTo>
                      <a:pt x="14" y="50"/>
                    </a:lnTo>
                    <a:lnTo>
                      <a:pt x="6" y="44"/>
                    </a:lnTo>
                    <a:lnTo>
                      <a:pt x="2" y="36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2" y="16"/>
                    </a:lnTo>
                    <a:lnTo>
                      <a:pt x="6" y="8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55" name="Freeform 41"/>
              <p:cNvSpPr/>
              <p:nvPr/>
            </p:nvSpPr>
            <p:spPr bwMode="auto">
              <a:xfrm>
                <a:off x="2984" y="2862"/>
                <a:ext cx="40" cy="42"/>
              </a:xfrm>
              <a:custGeom>
                <a:avLst/>
                <a:gdLst>
                  <a:gd name="T0" fmla="*/ 20 w 40"/>
                  <a:gd name="T1" fmla="*/ 0 h 42"/>
                  <a:gd name="T2" fmla="*/ 20 w 40"/>
                  <a:gd name="T3" fmla="*/ 0 h 42"/>
                  <a:gd name="T4" fmla="*/ 28 w 40"/>
                  <a:gd name="T5" fmla="*/ 2 h 42"/>
                  <a:gd name="T6" fmla="*/ 34 w 40"/>
                  <a:gd name="T7" fmla="*/ 6 h 42"/>
                  <a:gd name="T8" fmla="*/ 38 w 40"/>
                  <a:gd name="T9" fmla="*/ 12 h 42"/>
                  <a:gd name="T10" fmla="*/ 40 w 40"/>
                  <a:gd name="T11" fmla="*/ 20 h 42"/>
                  <a:gd name="T12" fmla="*/ 40 w 40"/>
                  <a:gd name="T13" fmla="*/ 20 h 42"/>
                  <a:gd name="T14" fmla="*/ 38 w 40"/>
                  <a:gd name="T15" fmla="*/ 28 h 42"/>
                  <a:gd name="T16" fmla="*/ 34 w 40"/>
                  <a:gd name="T17" fmla="*/ 36 h 42"/>
                  <a:gd name="T18" fmla="*/ 28 w 40"/>
                  <a:gd name="T19" fmla="*/ 40 h 42"/>
                  <a:gd name="T20" fmla="*/ 20 w 40"/>
                  <a:gd name="T21" fmla="*/ 42 h 42"/>
                  <a:gd name="T22" fmla="*/ 20 w 40"/>
                  <a:gd name="T23" fmla="*/ 42 h 42"/>
                  <a:gd name="T24" fmla="*/ 12 w 40"/>
                  <a:gd name="T25" fmla="*/ 40 h 42"/>
                  <a:gd name="T26" fmla="*/ 6 w 40"/>
                  <a:gd name="T27" fmla="*/ 36 h 42"/>
                  <a:gd name="T28" fmla="*/ 0 w 40"/>
                  <a:gd name="T29" fmla="*/ 28 h 42"/>
                  <a:gd name="T30" fmla="*/ 0 w 40"/>
                  <a:gd name="T31" fmla="*/ 20 h 42"/>
                  <a:gd name="T32" fmla="*/ 0 w 40"/>
                  <a:gd name="T33" fmla="*/ 20 h 42"/>
                  <a:gd name="T34" fmla="*/ 0 w 40"/>
                  <a:gd name="T35" fmla="*/ 12 h 42"/>
                  <a:gd name="T36" fmla="*/ 6 w 40"/>
                  <a:gd name="T37" fmla="*/ 6 h 42"/>
                  <a:gd name="T38" fmla="*/ 12 w 40"/>
                  <a:gd name="T39" fmla="*/ 2 h 42"/>
                  <a:gd name="T40" fmla="*/ 20 w 40"/>
                  <a:gd name="T41" fmla="*/ 0 h 42"/>
                  <a:gd name="T42" fmla="*/ 20 w 40"/>
                  <a:gd name="T4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2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6"/>
                    </a:lnTo>
                    <a:lnTo>
                      <a:pt x="28" y="40"/>
                    </a:lnTo>
                    <a:lnTo>
                      <a:pt x="20" y="42"/>
                    </a:lnTo>
                    <a:lnTo>
                      <a:pt x="20" y="42"/>
                    </a:lnTo>
                    <a:lnTo>
                      <a:pt x="12" y="40"/>
                    </a:lnTo>
                    <a:lnTo>
                      <a:pt x="6" y="36"/>
                    </a:lnTo>
                    <a:lnTo>
                      <a:pt x="0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56" name="Freeform 42"/>
              <p:cNvSpPr/>
              <p:nvPr/>
            </p:nvSpPr>
            <p:spPr bwMode="auto">
              <a:xfrm>
                <a:off x="2832" y="3516"/>
                <a:ext cx="42" cy="40"/>
              </a:xfrm>
              <a:custGeom>
                <a:avLst/>
                <a:gdLst>
                  <a:gd name="T0" fmla="*/ 22 w 42"/>
                  <a:gd name="T1" fmla="*/ 0 h 40"/>
                  <a:gd name="T2" fmla="*/ 22 w 42"/>
                  <a:gd name="T3" fmla="*/ 0 h 40"/>
                  <a:gd name="T4" fmla="*/ 30 w 42"/>
                  <a:gd name="T5" fmla="*/ 2 h 40"/>
                  <a:gd name="T6" fmla="*/ 36 w 42"/>
                  <a:gd name="T7" fmla="*/ 6 h 40"/>
                  <a:gd name="T8" fmla="*/ 40 w 42"/>
                  <a:gd name="T9" fmla="*/ 12 h 40"/>
                  <a:gd name="T10" fmla="*/ 42 w 42"/>
                  <a:gd name="T11" fmla="*/ 20 h 40"/>
                  <a:gd name="T12" fmla="*/ 42 w 42"/>
                  <a:gd name="T13" fmla="*/ 20 h 40"/>
                  <a:gd name="T14" fmla="*/ 40 w 42"/>
                  <a:gd name="T15" fmla="*/ 28 h 40"/>
                  <a:gd name="T16" fmla="*/ 36 w 42"/>
                  <a:gd name="T17" fmla="*/ 34 h 40"/>
                  <a:gd name="T18" fmla="*/ 30 w 42"/>
                  <a:gd name="T19" fmla="*/ 38 h 40"/>
                  <a:gd name="T20" fmla="*/ 22 w 42"/>
                  <a:gd name="T21" fmla="*/ 40 h 40"/>
                  <a:gd name="T22" fmla="*/ 22 w 42"/>
                  <a:gd name="T23" fmla="*/ 40 h 40"/>
                  <a:gd name="T24" fmla="*/ 14 w 42"/>
                  <a:gd name="T25" fmla="*/ 38 h 40"/>
                  <a:gd name="T26" fmla="*/ 6 w 42"/>
                  <a:gd name="T27" fmla="*/ 34 h 40"/>
                  <a:gd name="T28" fmla="*/ 2 w 42"/>
                  <a:gd name="T29" fmla="*/ 28 h 40"/>
                  <a:gd name="T30" fmla="*/ 0 w 42"/>
                  <a:gd name="T31" fmla="*/ 20 h 40"/>
                  <a:gd name="T32" fmla="*/ 0 w 42"/>
                  <a:gd name="T33" fmla="*/ 20 h 40"/>
                  <a:gd name="T34" fmla="*/ 2 w 42"/>
                  <a:gd name="T35" fmla="*/ 12 h 40"/>
                  <a:gd name="T36" fmla="*/ 6 w 42"/>
                  <a:gd name="T37" fmla="*/ 6 h 40"/>
                  <a:gd name="T38" fmla="*/ 14 w 42"/>
                  <a:gd name="T39" fmla="*/ 2 h 40"/>
                  <a:gd name="T40" fmla="*/ 22 w 42"/>
                  <a:gd name="T41" fmla="*/ 0 h 40"/>
                  <a:gd name="T42" fmla="*/ 22 w 42"/>
                  <a:gd name="T4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40">
                    <a:moveTo>
                      <a:pt x="22" y="0"/>
                    </a:moveTo>
                    <a:lnTo>
                      <a:pt x="22" y="0"/>
                    </a:lnTo>
                    <a:lnTo>
                      <a:pt x="30" y="2"/>
                    </a:lnTo>
                    <a:lnTo>
                      <a:pt x="36" y="6"/>
                    </a:lnTo>
                    <a:lnTo>
                      <a:pt x="40" y="12"/>
                    </a:lnTo>
                    <a:lnTo>
                      <a:pt x="42" y="20"/>
                    </a:lnTo>
                    <a:lnTo>
                      <a:pt x="42" y="20"/>
                    </a:lnTo>
                    <a:lnTo>
                      <a:pt x="40" y="28"/>
                    </a:lnTo>
                    <a:lnTo>
                      <a:pt x="36" y="34"/>
                    </a:lnTo>
                    <a:lnTo>
                      <a:pt x="30" y="38"/>
                    </a:lnTo>
                    <a:lnTo>
                      <a:pt x="22" y="40"/>
                    </a:lnTo>
                    <a:lnTo>
                      <a:pt x="22" y="40"/>
                    </a:lnTo>
                    <a:lnTo>
                      <a:pt x="14" y="38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57" name="Freeform 43"/>
              <p:cNvSpPr/>
              <p:nvPr/>
            </p:nvSpPr>
            <p:spPr bwMode="auto">
              <a:xfrm>
                <a:off x="1724" y="2856"/>
                <a:ext cx="40" cy="40"/>
              </a:xfrm>
              <a:custGeom>
                <a:avLst/>
                <a:gdLst>
                  <a:gd name="T0" fmla="*/ 20 w 40"/>
                  <a:gd name="T1" fmla="*/ 0 h 40"/>
                  <a:gd name="T2" fmla="*/ 20 w 40"/>
                  <a:gd name="T3" fmla="*/ 0 h 40"/>
                  <a:gd name="T4" fmla="*/ 28 w 40"/>
                  <a:gd name="T5" fmla="*/ 2 h 40"/>
                  <a:gd name="T6" fmla="*/ 34 w 40"/>
                  <a:gd name="T7" fmla="*/ 6 h 40"/>
                  <a:gd name="T8" fmla="*/ 38 w 40"/>
                  <a:gd name="T9" fmla="*/ 12 h 40"/>
                  <a:gd name="T10" fmla="*/ 40 w 40"/>
                  <a:gd name="T11" fmla="*/ 20 h 40"/>
                  <a:gd name="T12" fmla="*/ 40 w 40"/>
                  <a:gd name="T13" fmla="*/ 20 h 40"/>
                  <a:gd name="T14" fmla="*/ 38 w 40"/>
                  <a:gd name="T15" fmla="*/ 28 h 40"/>
                  <a:gd name="T16" fmla="*/ 34 w 40"/>
                  <a:gd name="T17" fmla="*/ 34 h 40"/>
                  <a:gd name="T18" fmla="*/ 28 w 40"/>
                  <a:gd name="T19" fmla="*/ 40 h 40"/>
                  <a:gd name="T20" fmla="*/ 20 w 40"/>
                  <a:gd name="T21" fmla="*/ 40 h 40"/>
                  <a:gd name="T22" fmla="*/ 20 w 40"/>
                  <a:gd name="T23" fmla="*/ 40 h 40"/>
                  <a:gd name="T24" fmla="*/ 12 w 40"/>
                  <a:gd name="T25" fmla="*/ 40 h 40"/>
                  <a:gd name="T26" fmla="*/ 4 w 40"/>
                  <a:gd name="T27" fmla="*/ 34 h 40"/>
                  <a:gd name="T28" fmla="*/ 0 w 40"/>
                  <a:gd name="T29" fmla="*/ 28 h 40"/>
                  <a:gd name="T30" fmla="*/ 0 w 40"/>
                  <a:gd name="T31" fmla="*/ 20 h 40"/>
                  <a:gd name="T32" fmla="*/ 0 w 40"/>
                  <a:gd name="T33" fmla="*/ 20 h 40"/>
                  <a:gd name="T34" fmla="*/ 0 w 40"/>
                  <a:gd name="T35" fmla="*/ 12 h 40"/>
                  <a:gd name="T36" fmla="*/ 4 w 40"/>
                  <a:gd name="T37" fmla="*/ 6 h 40"/>
                  <a:gd name="T38" fmla="*/ 12 w 40"/>
                  <a:gd name="T39" fmla="*/ 2 h 40"/>
                  <a:gd name="T40" fmla="*/ 20 w 40"/>
                  <a:gd name="T41" fmla="*/ 0 h 40"/>
                  <a:gd name="T42" fmla="*/ 20 w 40"/>
                  <a:gd name="T4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40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40"/>
                    </a:lnTo>
                    <a:lnTo>
                      <a:pt x="4" y="34"/>
                    </a:lnTo>
                    <a:lnTo>
                      <a:pt x="0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2"/>
                    </a:lnTo>
                    <a:lnTo>
                      <a:pt x="4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58" name="Freeform 44"/>
              <p:cNvSpPr/>
              <p:nvPr/>
            </p:nvSpPr>
            <p:spPr bwMode="auto">
              <a:xfrm>
                <a:off x="3434" y="3766"/>
                <a:ext cx="40" cy="40"/>
              </a:xfrm>
              <a:custGeom>
                <a:avLst/>
                <a:gdLst>
                  <a:gd name="T0" fmla="*/ 20 w 40"/>
                  <a:gd name="T1" fmla="*/ 0 h 40"/>
                  <a:gd name="T2" fmla="*/ 20 w 40"/>
                  <a:gd name="T3" fmla="*/ 0 h 40"/>
                  <a:gd name="T4" fmla="*/ 28 w 40"/>
                  <a:gd name="T5" fmla="*/ 2 h 40"/>
                  <a:gd name="T6" fmla="*/ 34 w 40"/>
                  <a:gd name="T7" fmla="*/ 6 h 40"/>
                  <a:gd name="T8" fmla="*/ 38 w 40"/>
                  <a:gd name="T9" fmla="*/ 12 h 40"/>
                  <a:gd name="T10" fmla="*/ 40 w 40"/>
                  <a:gd name="T11" fmla="*/ 20 h 40"/>
                  <a:gd name="T12" fmla="*/ 40 w 40"/>
                  <a:gd name="T13" fmla="*/ 20 h 40"/>
                  <a:gd name="T14" fmla="*/ 38 w 40"/>
                  <a:gd name="T15" fmla="*/ 28 h 40"/>
                  <a:gd name="T16" fmla="*/ 34 w 40"/>
                  <a:gd name="T17" fmla="*/ 34 h 40"/>
                  <a:gd name="T18" fmla="*/ 28 w 40"/>
                  <a:gd name="T19" fmla="*/ 40 h 40"/>
                  <a:gd name="T20" fmla="*/ 20 w 40"/>
                  <a:gd name="T21" fmla="*/ 40 h 40"/>
                  <a:gd name="T22" fmla="*/ 20 w 40"/>
                  <a:gd name="T23" fmla="*/ 40 h 40"/>
                  <a:gd name="T24" fmla="*/ 12 w 40"/>
                  <a:gd name="T25" fmla="*/ 40 h 40"/>
                  <a:gd name="T26" fmla="*/ 6 w 40"/>
                  <a:gd name="T27" fmla="*/ 34 h 40"/>
                  <a:gd name="T28" fmla="*/ 0 w 40"/>
                  <a:gd name="T29" fmla="*/ 28 h 40"/>
                  <a:gd name="T30" fmla="*/ 0 w 40"/>
                  <a:gd name="T31" fmla="*/ 20 h 40"/>
                  <a:gd name="T32" fmla="*/ 0 w 40"/>
                  <a:gd name="T33" fmla="*/ 20 h 40"/>
                  <a:gd name="T34" fmla="*/ 0 w 40"/>
                  <a:gd name="T35" fmla="*/ 12 h 40"/>
                  <a:gd name="T36" fmla="*/ 6 w 40"/>
                  <a:gd name="T37" fmla="*/ 6 h 40"/>
                  <a:gd name="T38" fmla="*/ 12 w 40"/>
                  <a:gd name="T39" fmla="*/ 2 h 40"/>
                  <a:gd name="T40" fmla="*/ 20 w 40"/>
                  <a:gd name="T41" fmla="*/ 0 h 40"/>
                  <a:gd name="T42" fmla="*/ 20 w 40"/>
                  <a:gd name="T4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40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40"/>
                    </a:lnTo>
                    <a:lnTo>
                      <a:pt x="6" y="34"/>
                    </a:lnTo>
                    <a:lnTo>
                      <a:pt x="0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59" name="Freeform 45"/>
              <p:cNvSpPr/>
              <p:nvPr/>
            </p:nvSpPr>
            <p:spPr bwMode="auto">
              <a:xfrm>
                <a:off x="3264" y="3340"/>
                <a:ext cx="42" cy="42"/>
              </a:xfrm>
              <a:custGeom>
                <a:avLst/>
                <a:gdLst>
                  <a:gd name="T0" fmla="*/ 20 w 42"/>
                  <a:gd name="T1" fmla="*/ 0 h 42"/>
                  <a:gd name="T2" fmla="*/ 20 w 42"/>
                  <a:gd name="T3" fmla="*/ 0 h 42"/>
                  <a:gd name="T4" fmla="*/ 28 w 42"/>
                  <a:gd name="T5" fmla="*/ 2 h 42"/>
                  <a:gd name="T6" fmla="*/ 36 w 42"/>
                  <a:gd name="T7" fmla="*/ 6 h 42"/>
                  <a:gd name="T8" fmla="*/ 40 w 42"/>
                  <a:gd name="T9" fmla="*/ 14 h 42"/>
                  <a:gd name="T10" fmla="*/ 42 w 42"/>
                  <a:gd name="T11" fmla="*/ 22 h 42"/>
                  <a:gd name="T12" fmla="*/ 42 w 42"/>
                  <a:gd name="T13" fmla="*/ 22 h 42"/>
                  <a:gd name="T14" fmla="*/ 40 w 42"/>
                  <a:gd name="T15" fmla="*/ 30 h 42"/>
                  <a:gd name="T16" fmla="*/ 36 w 42"/>
                  <a:gd name="T17" fmla="*/ 36 h 42"/>
                  <a:gd name="T18" fmla="*/ 28 w 42"/>
                  <a:gd name="T19" fmla="*/ 40 h 42"/>
                  <a:gd name="T20" fmla="*/ 20 w 42"/>
                  <a:gd name="T21" fmla="*/ 42 h 42"/>
                  <a:gd name="T22" fmla="*/ 20 w 42"/>
                  <a:gd name="T23" fmla="*/ 42 h 42"/>
                  <a:gd name="T24" fmla="*/ 12 w 42"/>
                  <a:gd name="T25" fmla="*/ 40 h 42"/>
                  <a:gd name="T26" fmla="*/ 6 w 42"/>
                  <a:gd name="T27" fmla="*/ 36 h 42"/>
                  <a:gd name="T28" fmla="*/ 2 w 42"/>
                  <a:gd name="T29" fmla="*/ 30 h 42"/>
                  <a:gd name="T30" fmla="*/ 0 w 42"/>
                  <a:gd name="T31" fmla="*/ 22 h 42"/>
                  <a:gd name="T32" fmla="*/ 0 w 42"/>
                  <a:gd name="T33" fmla="*/ 22 h 42"/>
                  <a:gd name="T34" fmla="*/ 2 w 42"/>
                  <a:gd name="T35" fmla="*/ 14 h 42"/>
                  <a:gd name="T36" fmla="*/ 6 w 42"/>
                  <a:gd name="T37" fmla="*/ 6 h 42"/>
                  <a:gd name="T38" fmla="*/ 12 w 42"/>
                  <a:gd name="T39" fmla="*/ 2 h 42"/>
                  <a:gd name="T40" fmla="*/ 20 w 42"/>
                  <a:gd name="T41" fmla="*/ 0 h 42"/>
                  <a:gd name="T42" fmla="*/ 20 w 42"/>
                  <a:gd name="T4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42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6" y="6"/>
                    </a:lnTo>
                    <a:lnTo>
                      <a:pt x="40" y="14"/>
                    </a:lnTo>
                    <a:lnTo>
                      <a:pt x="42" y="22"/>
                    </a:lnTo>
                    <a:lnTo>
                      <a:pt x="42" y="22"/>
                    </a:lnTo>
                    <a:lnTo>
                      <a:pt x="40" y="30"/>
                    </a:lnTo>
                    <a:lnTo>
                      <a:pt x="36" y="36"/>
                    </a:lnTo>
                    <a:lnTo>
                      <a:pt x="28" y="40"/>
                    </a:lnTo>
                    <a:lnTo>
                      <a:pt x="20" y="42"/>
                    </a:lnTo>
                    <a:lnTo>
                      <a:pt x="20" y="42"/>
                    </a:lnTo>
                    <a:lnTo>
                      <a:pt x="12" y="40"/>
                    </a:lnTo>
                    <a:lnTo>
                      <a:pt x="6" y="36"/>
                    </a:lnTo>
                    <a:lnTo>
                      <a:pt x="2" y="3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2" y="14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60" name="Freeform 46"/>
              <p:cNvSpPr/>
              <p:nvPr/>
            </p:nvSpPr>
            <p:spPr bwMode="auto">
              <a:xfrm>
                <a:off x="3872" y="3122"/>
                <a:ext cx="40" cy="40"/>
              </a:xfrm>
              <a:custGeom>
                <a:avLst/>
                <a:gdLst>
                  <a:gd name="T0" fmla="*/ 20 w 40"/>
                  <a:gd name="T1" fmla="*/ 0 h 40"/>
                  <a:gd name="T2" fmla="*/ 20 w 40"/>
                  <a:gd name="T3" fmla="*/ 0 h 40"/>
                  <a:gd name="T4" fmla="*/ 28 w 40"/>
                  <a:gd name="T5" fmla="*/ 2 h 40"/>
                  <a:gd name="T6" fmla="*/ 34 w 40"/>
                  <a:gd name="T7" fmla="*/ 6 h 40"/>
                  <a:gd name="T8" fmla="*/ 38 w 40"/>
                  <a:gd name="T9" fmla="*/ 12 h 40"/>
                  <a:gd name="T10" fmla="*/ 40 w 40"/>
                  <a:gd name="T11" fmla="*/ 20 h 40"/>
                  <a:gd name="T12" fmla="*/ 40 w 40"/>
                  <a:gd name="T13" fmla="*/ 20 h 40"/>
                  <a:gd name="T14" fmla="*/ 38 w 40"/>
                  <a:gd name="T15" fmla="*/ 28 h 40"/>
                  <a:gd name="T16" fmla="*/ 34 w 40"/>
                  <a:gd name="T17" fmla="*/ 34 h 40"/>
                  <a:gd name="T18" fmla="*/ 28 w 40"/>
                  <a:gd name="T19" fmla="*/ 40 h 40"/>
                  <a:gd name="T20" fmla="*/ 20 w 40"/>
                  <a:gd name="T21" fmla="*/ 40 h 40"/>
                  <a:gd name="T22" fmla="*/ 20 w 40"/>
                  <a:gd name="T23" fmla="*/ 40 h 40"/>
                  <a:gd name="T24" fmla="*/ 12 w 40"/>
                  <a:gd name="T25" fmla="*/ 40 h 40"/>
                  <a:gd name="T26" fmla="*/ 4 w 40"/>
                  <a:gd name="T27" fmla="*/ 34 h 40"/>
                  <a:gd name="T28" fmla="*/ 0 w 40"/>
                  <a:gd name="T29" fmla="*/ 28 h 40"/>
                  <a:gd name="T30" fmla="*/ 0 w 40"/>
                  <a:gd name="T31" fmla="*/ 20 h 40"/>
                  <a:gd name="T32" fmla="*/ 0 w 40"/>
                  <a:gd name="T33" fmla="*/ 20 h 40"/>
                  <a:gd name="T34" fmla="*/ 0 w 40"/>
                  <a:gd name="T35" fmla="*/ 12 h 40"/>
                  <a:gd name="T36" fmla="*/ 4 w 40"/>
                  <a:gd name="T37" fmla="*/ 6 h 40"/>
                  <a:gd name="T38" fmla="*/ 12 w 40"/>
                  <a:gd name="T39" fmla="*/ 2 h 40"/>
                  <a:gd name="T40" fmla="*/ 20 w 40"/>
                  <a:gd name="T41" fmla="*/ 0 h 40"/>
                  <a:gd name="T42" fmla="*/ 20 w 40"/>
                  <a:gd name="T4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40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40"/>
                    </a:lnTo>
                    <a:lnTo>
                      <a:pt x="4" y="34"/>
                    </a:lnTo>
                    <a:lnTo>
                      <a:pt x="0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2"/>
                    </a:lnTo>
                    <a:lnTo>
                      <a:pt x="4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61" name="Freeform 47"/>
              <p:cNvSpPr/>
              <p:nvPr/>
            </p:nvSpPr>
            <p:spPr bwMode="auto">
              <a:xfrm>
                <a:off x="3974" y="3692"/>
                <a:ext cx="40" cy="40"/>
              </a:xfrm>
              <a:custGeom>
                <a:avLst/>
                <a:gdLst>
                  <a:gd name="T0" fmla="*/ 20 w 40"/>
                  <a:gd name="T1" fmla="*/ 0 h 40"/>
                  <a:gd name="T2" fmla="*/ 20 w 40"/>
                  <a:gd name="T3" fmla="*/ 0 h 40"/>
                  <a:gd name="T4" fmla="*/ 28 w 40"/>
                  <a:gd name="T5" fmla="*/ 0 h 40"/>
                  <a:gd name="T6" fmla="*/ 34 w 40"/>
                  <a:gd name="T7" fmla="*/ 4 h 40"/>
                  <a:gd name="T8" fmla="*/ 40 w 40"/>
                  <a:gd name="T9" fmla="*/ 12 h 40"/>
                  <a:gd name="T10" fmla="*/ 40 w 40"/>
                  <a:gd name="T11" fmla="*/ 20 h 40"/>
                  <a:gd name="T12" fmla="*/ 40 w 40"/>
                  <a:gd name="T13" fmla="*/ 20 h 40"/>
                  <a:gd name="T14" fmla="*/ 40 w 40"/>
                  <a:gd name="T15" fmla="*/ 28 h 40"/>
                  <a:gd name="T16" fmla="*/ 34 w 40"/>
                  <a:gd name="T17" fmla="*/ 34 h 40"/>
                  <a:gd name="T18" fmla="*/ 28 w 40"/>
                  <a:gd name="T19" fmla="*/ 38 h 40"/>
                  <a:gd name="T20" fmla="*/ 20 w 40"/>
                  <a:gd name="T21" fmla="*/ 40 h 40"/>
                  <a:gd name="T22" fmla="*/ 20 w 40"/>
                  <a:gd name="T23" fmla="*/ 40 h 40"/>
                  <a:gd name="T24" fmla="*/ 12 w 40"/>
                  <a:gd name="T25" fmla="*/ 38 h 40"/>
                  <a:gd name="T26" fmla="*/ 6 w 40"/>
                  <a:gd name="T27" fmla="*/ 34 h 40"/>
                  <a:gd name="T28" fmla="*/ 2 w 40"/>
                  <a:gd name="T29" fmla="*/ 28 h 40"/>
                  <a:gd name="T30" fmla="*/ 0 w 40"/>
                  <a:gd name="T31" fmla="*/ 20 h 40"/>
                  <a:gd name="T32" fmla="*/ 0 w 40"/>
                  <a:gd name="T33" fmla="*/ 20 h 40"/>
                  <a:gd name="T34" fmla="*/ 2 w 40"/>
                  <a:gd name="T35" fmla="*/ 12 h 40"/>
                  <a:gd name="T36" fmla="*/ 6 w 40"/>
                  <a:gd name="T37" fmla="*/ 4 h 40"/>
                  <a:gd name="T38" fmla="*/ 12 w 40"/>
                  <a:gd name="T39" fmla="*/ 0 h 40"/>
                  <a:gd name="T40" fmla="*/ 20 w 40"/>
                  <a:gd name="T41" fmla="*/ 0 h 40"/>
                  <a:gd name="T42" fmla="*/ 20 w 40"/>
                  <a:gd name="T4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0"/>
                    </a:lnTo>
                    <a:lnTo>
                      <a:pt x="34" y="4"/>
                    </a:lnTo>
                    <a:lnTo>
                      <a:pt x="40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40" y="28"/>
                    </a:lnTo>
                    <a:lnTo>
                      <a:pt x="34" y="34"/>
                    </a:lnTo>
                    <a:lnTo>
                      <a:pt x="28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38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4"/>
                    </a:lnTo>
                    <a:lnTo>
                      <a:pt x="12" y="0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62" name="Freeform 48"/>
              <p:cNvSpPr/>
              <p:nvPr/>
            </p:nvSpPr>
            <p:spPr bwMode="auto">
              <a:xfrm>
                <a:off x="4184" y="3056"/>
                <a:ext cx="40" cy="40"/>
              </a:xfrm>
              <a:custGeom>
                <a:avLst/>
                <a:gdLst>
                  <a:gd name="T0" fmla="*/ 20 w 40"/>
                  <a:gd name="T1" fmla="*/ 0 h 40"/>
                  <a:gd name="T2" fmla="*/ 20 w 40"/>
                  <a:gd name="T3" fmla="*/ 0 h 40"/>
                  <a:gd name="T4" fmla="*/ 28 w 40"/>
                  <a:gd name="T5" fmla="*/ 2 h 40"/>
                  <a:gd name="T6" fmla="*/ 34 w 40"/>
                  <a:gd name="T7" fmla="*/ 6 h 40"/>
                  <a:gd name="T8" fmla="*/ 38 w 40"/>
                  <a:gd name="T9" fmla="*/ 12 h 40"/>
                  <a:gd name="T10" fmla="*/ 40 w 40"/>
                  <a:gd name="T11" fmla="*/ 20 h 40"/>
                  <a:gd name="T12" fmla="*/ 40 w 40"/>
                  <a:gd name="T13" fmla="*/ 20 h 40"/>
                  <a:gd name="T14" fmla="*/ 38 w 40"/>
                  <a:gd name="T15" fmla="*/ 28 h 40"/>
                  <a:gd name="T16" fmla="*/ 34 w 40"/>
                  <a:gd name="T17" fmla="*/ 36 h 40"/>
                  <a:gd name="T18" fmla="*/ 28 w 40"/>
                  <a:gd name="T19" fmla="*/ 40 h 40"/>
                  <a:gd name="T20" fmla="*/ 20 w 40"/>
                  <a:gd name="T21" fmla="*/ 40 h 40"/>
                  <a:gd name="T22" fmla="*/ 20 w 40"/>
                  <a:gd name="T23" fmla="*/ 40 h 40"/>
                  <a:gd name="T24" fmla="*/ 12 w 40"/>
                  <a:gd name="T25" fmla="*/ 40 h 40"/>
                  <a:gd name="T26" fmla="*/ 6 w 40"/>
                  <a:gd name="T27" fmla="*/ 36 h 40"/>
                  <a:gd name="T28" fmla="*/ 2 w 40"/>
                  <a:gd name="T29" fmla="*/ 28 h 40"/>
                  <a:gd name="T30" fmla="*/ 0 w 40"/>
                  <a:gd name="T31" fmla="*/ 20 h 40"/>
                  <a:gd name="T32" fmla="*/ 0 w 40"/>
                  <a:gd name="T33" fmla="*/ 20 h 40"/>
                  <a:gd name="T34" fmla="*/ 2 w 40"/>
                  <a:gd name="T35" fmla="*/ 12 h 40"/>
                  <a:gd name="T36" fmla="*/ 6 w 40"/>
                  <a:gd name="T37" fmla="*/ 6 h 40"/>
                  <a:gd name="T38" fmla="*/ 12 w 40"/>
                  <a:gd name="T39" fmla="*/ 2 h 40"/>
                  <a:gd name="T40" fmla="*/ 20 w 40"/>
                  <a:gd name="T41" fmla="*/ 0 h 40"/>
                  <a:gd name="T42" fmla="*/ 20 w 40"/>
                  <a:gd name="T4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6"/>
                    </a:lnTo>
                    <a:lnTo>
                      <a:pt x="28" y="40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40"/>
                    </a:lnTo>
                    <a:lnTo>
                      <a:pt x="6" y="36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63" name="Freeform 49"/>
              <p:cNvSpPr/>
              <p:nvPr/>
            </p:nvSpPr>
            <p:spPr bwMode="auto">
              <a:xfrm>
                <a:off x="4544" y="3310"/>
                <a:ext cx="40" cy="40"/>
              </a:xfrm>
              <a:custGeom>
                <a:avLst/>
                <a:gdLst>
                  <a:gd name="T0" fmla="*/ 20 w 40"/>
                  <a:gd name="T1" fmla="*/ 0 h 40"/>
                  <a:gd name="T2" fmla="*/ 20 w 40"/>
                  <a:gd name="T3" fmla="*/ 0 h 40"/>
                  <a:gd name="T4" fmla="*/ 28 w 40"/>
                  <a:gd name="T5" fmla="*/ 2 h 40"/>
                  <a:gd name="T6" fmla="*/ 34 w 40"/>
                  <a:gd name="T7" fmla="*/ 6 h 40"/>
                  <a:gd name="T8" fmla="*/ 38 w 40"/>
                  <a:gd name="T9" fmla="*/ 12 h 40"/>
                  <a:gd name="T10" fmla="*/ 40 w 40"/>
                  <a:gd name="T11" fmla="*/ 20 h 40"/>
                  <a:gd name="T12" fmla="*/ 40 w 40"/>
                  <a:gd name="T13" fmla="*/ 20 h 40"/>
                  <a:gd name="T14" fmla="*/ 38 w 40"/>
                  <a:gd name="T15" fmla="*/ 28 h 40"/>
                  <a:gd name="T16" fmla="*/ 34 w 40"/>
                  <a:gd name="T17" fmla="*/ 34 h 40"/>
                  <a:gd name="T18" fmla="*/ 28 w 40"/>
                  <a:gd name="T19" fmla="*/ 38 h 40"/>
                  <a:gd name="T20" fmla="*/ 20 w 40"/>
                  <a:gd name="T21" fmla="*/ 40 h 40"/>
                  <a:gd name="T22" fmla="*/ 20 w 40"/>
                  <a:gd name="T23" fmla="*/ 40 h 40"/>
                  <a:gd name="T24" fmla="*/ 12 w 40"/>
                  <a:gd name="T25" fmla="*/ 38 h 40"/>
                  <a:gd name="T26" fmla="*/ 6 w 40"/>
                  <a:gd name="T27" fmla="*/ 34 h 40"/>
                  <a:gd name="T28" fmla="*/ 0 w 40"/>
                  <a:gd name="T29" fmla="*/ 28 h 40"/>
                  <a:gd name="T30" fmla="*/ 0 w 40"/>
                  <a:gd name="T31" fmla="*/ 20 h 40"/>
                  <a:gd name="T32" fmla="*/ 0 w 40"/>
                  <a:gd name="T33" fmla="*/ 20 h 40"/>
                  <a:gd name="T34" fmla="*/ 0 w 40"/>
                  <a:gd name="T35" fmla="*/ 12 h 40"/>
                  <a:gd name="T36" fmla="*/ 6 w 40"/>
                  <a:gd name="T37" fmla="*/ 6 h 40"/>
                  <a:gd name="T38" fmla="*/ 12 w 40"/>
                  <a:gd name="T39" fmla="*/ 2 h 40"/>
                  <a:gd name="T40" fmla="*/ 20 w 40"/>
                  <a:gd name="T41" fmla="*/ 0 h 40"/>
                  <a:gd name="T42" fmla="*/ 20 w 40"/>
                  <a:gd name="T4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38"/>
                    </a:lnTo>
                    <a:lnTo>
                      <a:pt x="6" y="34"/>
                    </a:lnTo>
                    <a:lnTo>
                      <a:pt x="0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64" name="Freeform 50"/>
              <p:cNvSpPr/>
              <p:nvPr/>
            </p:nvSpPr>
            <p:spPr bwMode="auto">
              <a:xfrm>
                <a:off x="4546" y="2818"/>
                <a:ext cx="42" cy="42"/>
              </a:xfrm>
              <a:custGeom>
                <a:avLst/>
                <a:gdLst>
                  <a:gd name="T0" fmla="*/ 20 w 42"/>
                  <a:gd name="T1" fmla="*/ 0 h 42"/>
                  <a:gd name="T2" fmla="*/ 20 w 42"/>
                  <a:gd name="T3" fmla="*/ 0 h 42"/>
                  <a:gd name="T4" fmla="*/ 28 w 42"/>
                  <a:gd name="T5" fmla="*/ 2 h 42"/>
                  <a:gd name="T6" fmla="*/ 36 w 42"/>
                  <a:gd name="T7" fmla="*/ 6 h 42"/>
                  <a:gd name="T8" fmla="*/ 40 w 42"/>
                  <a:gd name="T9" fmla="*/ 14 h 42"/>
                  <a:gd name="T10" fmla="*/ 42 w 42"/>
                  <a:gd name="T11" fmla="*/ 22 h 42"/>
                  <a:gd name="T12" fmla="*/ 42 w 42"/>
                  <a:gd name="T13" fmla="*/ 22 h 42"/>
                  <a:gd name="T14" fmla="*/ 40 w 42"/>
                  <a:gd name="T15" fmla="*/ 28 h 42"/>
                  <a:gd name="T16" fmla="*/ 36 w 42"/>
                  <a:gd name="T17" fmla="*/ 36 h 42"/>
                  <a:gd name="T18" fmla="*/ 28 w 42"/>
                  <a:gd name="T19" fmla="*/ 40 h 42"/>
                  <a:gd name="T20" fmla="*/ 20 w 42"/>
                  <a:gd name="T21" fmla="*/ 42 h 42"/>
                  <a:gd name="T22" fmla="*/ 20 w 42"/>
                  <a:gd name="T23" fmla="*/ 42 h 42"/>
                  <a:gd name="T24" fmla="*/ 12 w 42"/>
                  <a:gd name="T25" fmla="*/ 40 h 42"/>
                  <a:gd name="T26" fmla="*/ 6 w 42"/>
                  <a:gd name="T27" fmla="*/ 36 h 42"/>
                  <a:gd name="T28" fmla="*/ 2 w 42"/>
                  <a:gd name="T29" fmla="*/ 28 h 42"/>
                  <a:gd name="T30" fmla="*/ 0 w 42"/>
                  <a:gd name="T31" fmla="*/ 22 h 42"/>
                  <a:gd name="T32" fmla="*/ 0 w 42"/>
                  <a:gd name="T33" fmla="*/ 22 h 42"/>
                  <a:gd name="T34" fmla="*/ 2 w 42"/>
                  <a:gd name="T35" fmla="*/ 14 h 42"/>
                  <a:gd name="T36" fmla="*/ 6 w 42"/>
                  <a:gd name="T37" fmla="*/ 6 h 42"/>
                  <a:gd name="T38" fmla="*/ 12 w 42"/>
                  <a:gd name="T39" fmla="*/ 2 h 42"/>
                  <a:gd name="T40" fmla="*/ 20 w 42"/>
                  <a:gd name="T41" fmla="*/ 0 h 42"/>
                  <a:gd name="T42" fmla="*/ 20 w 42"/>
                  <a:gd name="T4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42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6" y="6"/>
                    </a:lnTo>
                    <a:lnTo>
                      <a:pt x="40" y="14"/>
                    </a:lnTo>
                    <a:lnTo>
                      <a:pt x="42" y="22"/>
                    </a:lnTo>
                    <a:lnTo>
                      <a:pt x="42" y="22"/>
                    </a:lnTo>
                    <a:lnTo>
                      <a:pt x="40" y="28"/>
                    </a:lnTo>
                    <a:lnTo>
                      <a:pt x="36" y="36"/>
                    </a:lnTo>
                    <a:lnTo>
                      <a:pt x="28" y="40"/>
                    </a:lnTo>
                    <a:lnTo>
                      <a:pt x="20" y="42"/>
                    </a:lnTo>
                    <a:lnTo>
                      <a:pt x="20" y="42"/>
                    </a:lnTo>
                    <a:lnTo>
                      <a:pt x="12" y="40"/>
                    </a:lnTo>
                    <a:lnTo>
                      <a:pt x="6" y="36"/>
                    </a:lnTo>
                    <a:lnTo>
                      <a:pt x="2" y="28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2" y="14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65" name="Freeform 51"/>
              <p:cNvSpPr/>
              <p:nvPr/>
            </p:nvSpPr>
            <p:spPr bwMode="auto">
              <a:xfrm>
                <a:off x="4278" y="2650"/>
                <a:ext cx="40" cy="40"/>
              </a:xfrm>
              <a:custGeom>
                <a:avLst/>
                <a:gdLst>
                  <a:gd name="T0" fmla="*/ 20 w 40"/>
                  <a:gd name="T1" fmla="*/ 0 h 40"/>
                  <a:gd name="T2" fmla="*/ 20 w 40"/>
                  <a:gd name="T3" fmla="*/ 0 h 40"/>
                  <a:gd name="T4" fmla="*/ 28 w 40"/>
                  <a:gd name="T5" fmla="*/ 2 h 40"/>
                  <a:gd name="T6" fmla="*/ 34 w 40"/>
                  <a:gd name="T7" fmla="*/ 6 h 40"/>
                  <a:gd name="T8" fmla="*/ 38 w 40"/>
                  <a:gd name="T9" fmla="*/ 12 h 40"/>
                  <a:gd name="T10" fmla="*/ 40 w 40"/>
                  <a:gd name="T11" fmla="*/ 20 h 40"/>
                  <a:gd name="T12" fmla="*/ 40 w 40"/>
                  <a:gd name="T13" fmla="*/ 20 h 40"/>
                  <a:gd name="T14" fmla="*/ 38 w 40"/>
                  <a:gd name="T15" fmla="*/ 28 h 40"/>
                  <a:gd name="T16" fmla="*/ 34 w 40"/>
                  <a:gd name="T17" fmla="*/ 34 h 40"/>
                  <a:gd name="T18" fmla="*/ 28 w 40"/>
                  <a:gd name="T19" fmla="*/ 38 h 40"/>
                  <a:gd name="T20" fmla="*/ 20 w 40"/>
                  <a:gd name="T21" fmla="*/ 40 h 40"/>
                  <a:gd name="T22" fmla="*/ 20 w 40"/>
                  <a:gd name="T23" fmla="*/ 40 h 40"/>
                  <a:gd name="T24" fmla="*/ 12 w 40"/>
                  <a:gd name="T25" fmla="*/ 38 h 40"/>
                  <a:gd name="T26" fmla="*/ 6 w 40"/>
                  <a:gd name="T27" fmla="*/ 34 h 40"/>
                  <a:gd name="T28" fmla="*/ 2 w 40"/>
                  <a:gd name="T29" fmla="*/ 28 h 40"/>
                  <a:gd name="T30" fmla="*/ 0 w 40"/>
                  <a:gd name="T31" fmla="*/ 20 h 40"/>
                  <a:gd name="T32" fmla="*/ 0 w 40"/>
                  <a:gd name="T33" fmla="*/ 20 h 40"/>
                  <a:gd name="T34" fmla="*/ 2 w 40"/>
                  <a:gd name="T35" fmla="*/ 12 h 40"/>
                  <a:gd name="T36" fmla="*/ 6 w 40"/>
                  <a:gd name="T37" fmla="*/ 6 h 40"/>
                  <a:gd name="T38" fmla="*/ 12 w 40"/>
                  <a:gd name="T39" fmla="*/ 2 h 40"/>
                  <a:gd name="T40" fmla="*/ 20 w 40"/>
                  <a:gd name="T41" fmla="*/ 0 h 40"/>
                  <a:gd name="T42" fmla="*/ 20 w 40"/>
                  <a:gd name="T4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38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66" name="Freeform 52"/>
              <p:cNvSpPr/>
              <p:nvPr/>
            </p:nvSpPr>
            <p:spPr bwMode="auto">
              <a:xfrm>
                <a:off x="4456" y="2650"/>
                <a:ext cx="40" cy="40"/>
              </a:xfrm>
              <a:custGeom>
                <a:avLst/>
                <a:gdLst>
                  <a:gd name="T0" fmla="*/ 20 w 40"/>
                  <a:gd name="T1" fmla="*/ 0 h 40"/>
                  <a:gd name="T2" fmla="*/ 20 w 40"/>
                  <a:gd name="T3" fmla="*/ 0 h 40"/>
                  <a:gd name="T4" fmla="*/ 28 w 40"/>
                  <a:gd name="T5" fmla="*/ 2 h 40"/>
                  <a:gd name="T6" fmla="*/ 34 w 40"/>
                  <a:gd name="T7" fmla="*/ 6 h 40"/>
                  <a:gd name="T8" fmla="*/ 38 w 40"/>
                  <a:gd name="T9" fmla="*/ 12 h 40"/>
                  <a:gd name="T10" fmla="*/ 40 w 40"/>
                  <a:gd name="T11" fmla="*/ 20 h 40"/>
                  <a:gd name="T12" fmla="*/ 40 w 40"/>
                  <a:gd name="T13" fmla="*/ 20 h 40"/>
                  <a:gd name="T14" fmla="*/ 38 w 40"/>
                  <a:gd name="T15" fmla="*/ 28 h 40"/>
                  <a:gd name="T16" fmla="*/ 34 w 40"/>
                  <a:gd name="T17" fmla="*/ 34 h 40"/>
                  <a:gd name="T18" fmla="*/ 28 w 40"/>
                  <a:gd name="T19" fmla="*/ 38 h 40"/>
                  <a:gd name="T20" fmla="*/ 20 w 40"/>
                  <a:gd name="T21" fmla="*/ 40 h 40"/>
                  <a:gd name="T22" fmla="*/ 20 w 40"/>
                  <a:gd name="T23" fmla="*/ 40 h 40"/>
                  <a:gd name="T24" fmla="*/ 12 w 40"/>
                  <a:gd name="T25" fmla="*/ 38 h 40"/>
                  <a:gd name="T26" fmla="*/ 6 w 40"/>
                  <a:gd name="T27" fmla="*/ 34 h 40"/>
                  <a:gd name="T28" fmla="*/ 2 w 40"/>
                  <a:gd name="T29" fmla="*/ 28 h 40"/>
                  <a:gd name="T30" fmla="*/ 0 w 40"/>
                  <a:gd name="T31" fmla="*/ 20 h 40"/>
                  <a:gd name="T32" fmla="*/ 0 w 40"/>
                  <a:gd name="T33" fmla="*/ 20 h 40"/>
                  <a:gd name="T34" fmla="*/ 2 w 40"/>
                  <a:gd name="T35" fmla="*/ 12 h 40"/>
                  <a:gd name="T36" fmla="*/ 6 w 40"/>
                  <a:gd name="T37" fmla="*/ 6 h 40"/>
                  <a:gd name="T38" fmla="*/ 12 w 40"/>
                  <a:gd name="T39" fmla="*/ 2 h 40"/>
                  <a:gd name="T40" fmla="*/ 20 w 40"/>
                  <a:gd name="T41" fmla="*/ 0 h 40"/>
                  <a:gd name="T42" fmla="*/ 20 w 40"/>
                  <a:gd name="T4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38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67" name="Freeform 53"/>
              <p:cNvSpPr/>
              <p:nvPr/>
            </p:nvSpPr>
            <p:spPr bwMode="auto">
              <a:xfrm>
                <a:off x="3884" y="2368"/>
                <a:ext cx="40" cy="42"/>
              </a:xfrm>
              <a:custGeom>
                <a:avLst/>
                <a:gdLst>
                  <a:gd name="T0" fmla="*/ 20 w 40"/>
                  <a:gd name="T1" fmla="*/ 0 h 42"/>
                  <a:gd name="T2" fmla="*/ 20 w 40"/>
                  <a:gd name="T3" fmla="*/ 0 h 42"/>
                  <a:gd name="T4" fmla="*/ 28 w 40"/>
                  <a:gd name="T5" fmla="*/ 2 h 42"/>
                  <a:gd name="T6" fmla="*/ 34 w 40"/>
                  <a:gd name="T7" fmla="*/ 6 h 42"/>
                  <a:gd name="T8" fmla="*/ 38 w 40"/>
                  <a:gd name="T9" fmla="*/ 12 h 42"/>
                  <a:gd name="T10" fmla="*/ 40 w 40"/>
                  <a:gd name="T11" fmla="*/ 20 h 42"/>
                  <a:gd name="T12" fmla="*/ 40 w 40"/>
                  <a:gd name="T13" fmla="*/ 20 h 42"/>
                  <a:gd name="T14" fmla="*/ 38 w 40"/>
                  <a:gd name="T15" fmla="*/ 28 h 42"/>
                  <a:gd name="T16" fmla="*/ 34 w 40"/>
                  <a:gd name="T17" fmla="*/ 36 h 42"/>
                  <a:gd name="T18" fmla="*/ 28 w 40"/>
                  <a:gd name="T19" fmla="*/ 40 h 42"/>
                  <a:gd name="T20" fmla="*/ 20 w 40"/>
                  <a:gd name="T21" fmla="*/ 42 h 42"/>
                  <a:gd name="T22" fmla="*/ 20 w 40"/>
                  <a:gd name="T23" fmla="*/ 42 h 42"/>
                  <a:gd name="T24" fmla="*/ 12 w 40"/>
                  <a:gd name="T25" fmla="*/ 40 h 42"/>
                  <a:gd name="T26" fmla="*/ 6 w 40"/>
                  <a:gd name="T27" fmla="*/ 36 h 42"/>
                  <a:gd name="T28" fmla="*/ 2 w 40"/>
                  <a:gd name="T29" fmla="*/ 28 h 42"/>
                  <a:gd name="T30" fmla="*/ 0 w 40"/>
                  <a:gd name="T31" fmla="*/ 20 h 42"/>
                  <a:gd name="T32" fmla="*/ 0 w 40"/>
                  <a:gd name="T33" fmla="*/ 20 h 42"/>
                  <a:gd name="T34" fmla="*/ 2 w 40"/>
                  <a:gd name="T35" fmla="*/ 12 h 42"/>
                  <a:gd name="T36" fmla="*/ 6 w 40"/>
                  <a:gd name="T37" fmla="*/ 6 h 42"/>
                  <a:gd name="T38" fmla="*/ 12 w 40"/>
                  <a:gd name="T39" fmla="*/ 2 h 42"/>
                  <a:gd name="T40" fmla="*/ 20 w 40"/>
                  <a:gd name="T41" fmla="*/ 0 h 42"/>
                  <a:gd name="T42" fmla="*/ 20 w 40"/>
                  <a:gd name="T4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2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6"/>
                    </a:lnTo>
                    <a:lnTo>
                      <a:pt x="28" y="40"/>
                    </a:lnTo>
                    <a:lnTo>
                      <a:pt x="20" y="42"/>
                    </a:lnTo>
                    <a:lnTo>
                      <a:pt x="20" y="42"/>
                    </a:lnTo>
                    <a:lnTo>
                      <a:pt x="12" y="40"/>
                    </a:lnTo>
                    <a:lnTo>
                      <a:pt x="6" y="36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68" name="Freeform 54"/>
              <p:cNvSpPr/>
              <p:nvPr/>
            </p:nvSpPr>
            <p:spPr bwMode="auto">
              <a:xfrm>
                <a:off x="3442" y="2444"/>
                <a:ext cx="42" cy="40"/>
              </a:xfrm>
              <a:custGeom>
                <a:avLst/>
                <a:gdLst>
                  <a:gd name="T0" fmla="*/ 20 w 42"/>
                  <a:gd name="T1" fmla="*/ 0 h 40"/>
                  <a:gd name="T2" fmla="*/ 20 w 42"/>
                  <a:gd name="T3" fmla="*/ 0 h 40"/>
                  <a:gd name="T4" fmla="*/ 28 w 42"/>
                  <a:gd name="T5" fmla="*/ 2 h 40"/>
                  <a:gd name="T6" fmla="*/ 36 w 42"/>
                  <a:gd name="T7" fmla="*/ 6 h 40"/>
                  <a:gd name="T8" fmla="*/ 40 w 42"/>
                  <a:gd name="T9" fmla="*/ 12 h 40"/>
                  <a:gd name="T10" fmla="*/ 42 w 42"/>
                  <a:gd name="T11" fmla="*/ 20 h 40"/>
                  <a:gd name="T12" fmla="*/ 42 w 42"/>
                  <a:gd name="T13" fmla="*/ 20 h 40"/>
                  <a:gd name="T14" fmla="*/ 40 w 42"/>
                  <a:gd name="T15" fmla="*/ 28 h 40"/>
                  <a:gd name="T16" fmla="*/ 36 w 42"/>
                  <a:gd name="T17" fmla="*/ 34 h 40"/>
                  <a:gd name="T18" fmla="*/ 28 w 42"/>
                  <a:gd name="T19" fmla="*/ 38 h 40"/>
                  <a:gd name="T20" fmla="*/ 20 w 42"/>
                  <a:gd name="T21" fmla="*/ 40 h 40"/>
                  <a:gd name="T22" fmla="*/ 20 w 42"/>
                  <a:gd name="T23" fmla="*/ 40 h 40"/>
                  <a:gd name="T24" fmla="*/ 14 w 42"/>
                  <a:gd name="T25" fmla="*/ 38 h 40"/>
                  <a:gd name="T26" fmla="*/ 6 w 42"/>
                  <a:gd name="T27" fmla="*/ 34 h 40"/>
                  <a:gd name="T28" fmla="*/ 2 w 42"/>
                  <a:gd name="T29" fmla="*/ 28 h 40"/>
                  <a:gd name="T30" fmla="*/ 0 w 42"/>
                  <a:gd name="T31" fmla="*/ 20 h 40"/>
                  <a:gd name="T32" fmla="*/ 0 w 42"/>
                  <a:gd name="T33" fmla="*/ 20 h 40"/>
                  <a:gd name="T34" fmla="*/ 2 w 42"/>
                  <a:gd name="T35" fmla="*/ 12 h 40"/>
                  <a:gd name="T36" fmla="*/ 6 w 42"/>
                  <a:gd name="T37" fmla="*/ 6 h 40"/>
                  <a:gd name="T38" fmla="*/ 14 w 42"/>
                  <a:gd name="T39" fmla="*/ 2 h 40"/>
                  <a:gd name="T40" fmla="*/ 20 w 42"/>
                  <a:gd name="T41" fmla="*/ 0 h 40"/>
                  <a:gd name="T42" fmla="*/ 20 w 42"/>
                  <a:gd name="T4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6" y="6"/>
                    </a:lnTo>
                    <a:lnTo>
                      <a:pt x="40" y="12"/>
                    </a:lnTo>
                    <a:lnTo>
                      <a:pt x="42" y="20"/>
                    </a:lnTo>
                    <a:lnTo>
                      <a:pt x="42" y="20"/>
                    </a:lnTo>
                    <a:lnTo>
                      <a:pt x="40" y="28"/>
                    </a:lnTo>
                    <a:lnTo>
                      <a:pt x="36" y="34"/>
                    </a:lnTo>
                    <a:lnTo>
                      <a:pt x="28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4" y="38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69" name="Freeform 55"/>
              <p:cNvSpPr/>
              <p:nvPr/>
            </p:nvSpPr>
            <p:spPr bwMode="auto">
              <a:xfrm>
                <a:off x="3762" y="2006"/>
                <a:ext cx="40" cy="40"/>
              </a:xfrm>
              <a:custGeom>
                <a:avLst/>
                <a:gdLst>
                  <a:gd name="T0" fmla="*/ 20 w 40"/>
                  <a:gd name="T1" fmla="*/ 0 h 40"/>
                  <a:gd name="T2" fmla="*/ 20 w 40"/>
                  <a:gd name="T3" fmla="*/ 0 h 40"/>
                  <a:gd name="T4" fmla="*/ 28 w 40"/>
                  <a:gd name="T5" fmla="*/ 2 h 40"/>
                  <a:gd name="T6" fmla="*/ 34 w 40"/>
                  <a:gd name="T7" fmla="*/ 6 h 40"/>
                  <a:gd name="T8" fmla="*/ 38 w 40"/>
                  <a:gd name="T9" fmla="*/ 12 h 40"/>
                  <a:gd name="T10" fmla="*/ 40 w 40"/>
                  <a:gd name="T11" fmla="*/ 20 h 40"/>
                  <a:gd name="T12" fmla="*/ 40 w 40"/>
                  <a:gd name="T13" fmla="*/ 20 h 40"/>
                  <a:gd name="T14" fmla="*/ 38 w 40"/>
                  <a:gd name="T15" fmla="*/ 28 h 40"/>
                  <a:gd name="T16" fmla="*/ 34 w 40"/>
                  <a:gd name="T17" fmla="*/ 34 h 40"/>
                  <a:gd name="T18" fmla="*/ 28 w 40"/>
                  <a:gd name="T19" fmla="*/ 38 h 40"/>
                  <a:gd name="T20" fmla="*/ 20 w 40"/>
                  <a:gd name="T21" fmla="*/ 40 h 40"/>
                  <a:gd name="T22" fmla="*/ 20 w 40"/>
                  <a:gd name="T23" fmla="*/ 40 h 40"/>
                  <a:gd name="T24" fmla="*/ 12 w 40"/>
                  <a:gd name="T25" fmla="*/ 38 h 40"/>
                  <a:gd name="T26" fmla="*/ 6 w 40"/>
                  <a:gd name="T27" fmla="*/ 34 h 40"/>
                  <a:gd name="T28" fmla="*/ 2 w 40"/>
                  <a:gd name="T29" fmla="*/ 28 h 40"/>
                  <a:gd name="T30" fmla="*/ 0 w 40"/>
                  <a:gd name="T31" fmla="*/ 20 h 40"/>
                  <a:gd name="T32" fmla="*/ 0 w 40"/>
                  <a:gd name="T33" fmla="*/ 20 h 40"/>
                  <a:gd name="T34" fmla="*/ 2 w 40"/>
                  <a:gd name="T35" fmla="*/ 12 h 40"/>
                  <a:gd name="T36" fmla="*/ 6 w 40"/>
                  <a:gd name="T37" fmla="*/ 6 h 40"/>
                  <a:gd name="T38" fmla="*/ 12 w 40"/>
                  <a:gd name="T39" fmla="*/ 2 h 40"/>
                  <a:gd name="T40" fmla="*/ 20 w 40"/>
                  <a:gd name="T41" fmla="*/ 0 h 40"/>
                  <a:gd name="T42" fmla="*/ 20 w 40"/>
                  <a:gd name="T4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38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70" name="Freeform 56"/>
              <p:cNvSpPr/>
              <p:nvPr/>
            </p:nvSpPr>
            <p:spPr bwMode="auto">
              <a:xfrm>
                <a:off x="3940" y="1946"/>
                <a:ext cx="40" cy="42"/>
              </a:xfrm>
              <a:custGeom>
                <a:avLst/>
                <a:gdLst>
                  <a:gd name="T0" fmla="*/ 20 w 40"/>
                  <a:gd name="T1" fmla="*/ 0 h 42"/>
                  <a:gd name="T2" fmla="*/ 20 w 40"/>
                  <a:gd name="T3" fmla="*/ 0 h 42"/>
                  <a:gd name="T4" fmla="*/ 28 w 40"/>
                  <a:gd name="T5" fmla="*/ 2 h 42"/>
                  <a:gd name="T6" fmla="*/ 34 w 40"/>
                  <a:gd name="T7" fmla="*/ 6 h 42"/>
                  <a:gd name="T8" fmla="*/ 38 w 40"/>
                  <a:gd name="T9" fmla="*/ 12 h 42"/>
                  <a:gd name="T10" fmla="*/ 40 w 40"/>
                  <a:gd name="T11" fmla="*/ 20 h 42"/>
                  <a:gd name="T12" fmla="*/ 40 w 40"/>
                  <a:gd name="T13" fmla="*/ 20 h 42"/>
                  <a:gd name="T14" fmla="*/ 38 w 40"/>
                  <a:gd name="T15" fmla="*/ 28 h 42"/>
                  <a:gd name="T16" fmla="*/ 34 w 40"/>
                  <a:gd name="T17" fmla="*/ 36 h 42"/>
                  <a:gd name="T18" fmla="*/ 28 w 40"/>
                  <a:gd name="T19" fmla="*/ 40 h 42"/>
                  <a:gd name="T20" fmla="*/ 20 w 40"/>
                  <a:gd name="T21" fmla="*/ 42 h 42"/>
                  <a:gd name="T22" fmla="*/ 20 w 40"/>
                  <a:gd name="T23" fmla="*/ 42 h 42"/>
                  <a:gd name="T24" fmla="*/ 12 w 40"/>
                  <a:gd name="T25" fmla="*/ 40 h 42"/>
                  <a:gd name="T26" fmla="*/ 6 w 40"/>
                  <a:gd name="T27" fmla="*/ 36 h 42"/>
                  <a:gd name="T28" fmla="*/ 2 w 40"/>
                  <a:gd name="T29" fmla="*/ 28 h 42"/>
                  <a:gd name="T30" fmla="*/ 0 w 40"/>
                  <a:gd name="T31" fmla="*/ 20 h 42"/>
                  <a:gd name="T32" fmla="*/ 0 w 40"/>
                  <a:gd name="T33" fmla="*/ 20 h 42"/>
                  <a:gd name="T34" fmla="*/ 2 w 40"/>
                  <a:gd name="T35" fmla="*/ 12 h 42"/>
                  <a:gd name="T36" fmla="*/ 6 w 40"/>
                  <a:gd name="T37" fmla="*/ 6 h 42"/>
                  <a:gd name="T38" fmla="*/ 12 w 40"/>
                  <a:gd name="T39" fmla="*/ 2 h 42"/>
                  <a:gd name="T40" fmla="*/ 20 w 40"/>
                  <a:gd name="T41" fmla="*/ 0 h 42"/>
                  <a:gd name="T42" fmla="*/ 20 w 40"/>
                  <a:gd name="T4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2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6"/>
                    </a:lnTo>
                    <a:lnTo>
                      <a:pt x="28" y="40"/>
                    </a:lnTo>
                    <a:lnTo>
                      <a:pt x="20" y="42"/>
                    </a:lnTo>
                    <a:lnTo>
                      <a:pt x="20" y="42"/>
                    </a:lnTo>
                    <a:lnTo>
                      <a:pt x="12" y="40"/>
                    </a:lnTo>
                    <a:lnTo>
                      <a:pt x="6" y="36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71" name="Freeform 57"/>
              <p:cNvSpPr/>
              <p:nvPr/>
            </p:nvSpPr>
            <p:spPr bwMode="auto">
              <a:xfrm>
                <a:off x="4200" y="2108"/>
                <a:ext cx="40" cy="42"/>
              </a:xfrm>
              <a:custGeom>
                <a:avLst/>
                <a:gdLst>
                  <a:gd name="T0" fmla="*/ 20 w 40"/>
                  <a:gd name="T1" fmla="*/ 0 h 42"/>
                  <a:gd name="T2" fmla="*/ 20 w 40"/>
                  <a:gd name="T3" fmla="*/ 0 h 42"/>
                  <a:gd name="T4" fmla="*/ 28 w 40"/>
                  <a:gd name="T5" fmla="*/ 2 h 42"/>
                  <a:gd name="T6" fmla="*/ 34 w 40"/>
                  <a:gd name="T7" fmla="*/ 6 h 42"/>
                  <a:gd name="T8" fmla="*/ 38 w 40"/>
                  <a:gd name="T9" fmla="*/ 14 h 42"/>
                  <a:gd name="T10" fmla="*/ 40 w 40"/>
                  <a:gd name="T11" fmla="*/ 22 h 42"/>
                  <a:gd name="T12" fmla="*/ 40 w 40"/>
                  <a:gd name="T13" fmla="*/ 22 h 42"/>
                  <a:gd name="T14" fmla="*/ 38 w 40"/>
                  <a:gd name="T15" fmla="*/ 30 h 42"/>
                  <a:gd name="T16" fmla="*/ 34 w 40"/>
                  <a:gd name="T17" fmla="*/ 36 h 42"/>
                  <a:gd name="T18" fmla="*/ 28 w 40"/>
                  <a:gd name="T19" fmla="*/ 40 h 42"/>
                  <a:gd name="T20" fmla="*/ 20 w 40"/>
                  <a:gd name="T21" fmla="*/ 42 h 42"/>
                  <a:gd name="T22" fmla="*/ 20 w 40"/>
                  <a:gd name="T23" fmla="*/ 42 h 42"/>
                  <a:gd name="T24" fmla="*/ 12 w 40"/>
                  <a:gd name="T25" fmla="*/ 40 h 42"/>
                  <a:gd name="T26" fmla="*/ 6 w 40"/>
                  <a:gd name="T27" fmla="*/ 36 h 42"/>
                  <a:gd name="T28" fmla="*/ 0 w 40"/>
                  <a:gd name="T29" fmla="*/ 30 h 42"/>
                  <a:gd name="T30" fmla="*/ 0 w 40"/>
                  <a:gd name="T31" fmla="*/ 22 h 42"/>
                  <a:gd name="T32" fmla="*/ 0 w 40"/>
                  <a:gd name="T33" fmla="*/ 22 h 42"/>
                  <a:gd name="T34" fmla="*/ 0 w 40"/>
                  <a:gd name="T35" fmla="*/ 14 h 42"/>
                  <a:gd name="T36" fmla="*/ 6 w 40"/>
                  <a:gd name="T37" fmla="*/ 6 h 42"/>
                  <a:gd name="T38" fmla="*/ 12 w 40"/>
                  <a:gd name="T39" fmla="*/ 2 h 42"/>
                  <a:gd name="T40" fmla="*/ 20 w 40"/>
                  <a:gd name="T41" fmla="*/ 0 h 42"/>
                  <a:gd name="T42" fmla="*/ 20 w 40"/>
                  <a:gd name="T4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2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4"/>
                    </a:lnTo>
                    <a:lnTo>
                      <a:pt x="40" y="22"/>
                    </a:lnTo>
                    <a:lnTo>
                      <a:pt x="40" y="22"/>
                    </a:lnTo>
                    <a:lnTo>
                      <a:pt x="38" y="30"/>
                    </a:lnTo>
                    <a:lnTo>
                      <a:pt x="34" y="36"/>
                    </a:lnTo>
                    <a:lnTo>
                      <a:pt x="28" y="40"/>
                    </a:lnTo>
                    <a:lnTo>
                      <a:pt x="20" y="42"/>
                    </a:lnTo>
                    <a:lnTo>
                      <a:pt x="20" y="42"/>
                    </a:lnTo>
                    <a:lnTo>
                      <a:pt x="12" y="40"/>
                    </a:lnTo>
                    <a:lnTo>
                      <a:pt x="6" y="36"/>
                    </a:lnTo>
                    <a:lnTo>
                      <a:pt x="0" y="3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14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72" name="Freeform 58"/>
              <p:cNvSpPr/>
              <p:nvPr/>
            </p:nvSpPr>
            <p:spPr bwMode="auto">
              <a:xfrm>
                <a:off x="3184" y="1940"/>
                <a:ext cx="40" cy="40"/>
              </a:xfrm>
              <a:custGeom>
                <a:avLst/>
                <a:gdLst>
                  <a:gd name="T0" fmla="*/ 20 w 40"/>
                  <a:gd name="T1" fmla="*/ 0 h 40"/>
                  <a:gd name="T2" fmla="*/ 20 w 40"/>
                  <a:gd name="T3" fmla="*/ 0 h 40"/>
                  <a:gd name="T4" fmla="*/ 28 w 40"/>
                  <a:gd name="T5" fmla="*/ 2 h 40"/>
                  <a:gd name="T6" fmla="*/ 34 w 40"/>
                  <a:gd name="T7" fmla="*/ 6 h 40"/>
                  <a:gd name="T8" fmla="*/ 38 w 40"/>
                  <a:gd name="T9" fmla="*/ 12 h 40"/>
                  <a:gd name="T10" fmla="*/ 40 w 40"/>
                  <a:gd name="T11" fmla="*/ 20 h 40"/>
                  <a:gd name="T12" fmla="*/ 40 w 40"/>
                  <a:gd name="T13" fmla="*/ 20 h 40"/>
                  <a:gd name="T14" fmla="*/ 38 w 40"/>
                  <a:gd name="T15" fmla="*/ 28 h 40"/>
                  <a:gd name="T16" fmla="*/ 34 w 40"/>
                  <a:gd name="T17" fmla="*/ 34 h 40"/>
                  <a:gd name="T18" fmla="*/ 28 w 40"/>
                  <a:gd name="T19" fmla="*/ 40 h 40"/>
                  <a:gd name="T20" fmla="*/ 20 w 40"/>
                  <a:gd name="T21" fmla="*/ 40 h 40"/>
                  <a:gd name="T22" fmla="*/ 20 w 40"/>
                  <a:gd name="T23" fmla="*/ 40 h 40"/>
                  <a:gd name="T24" fmla="*/ 12 w 40"/>
                  <a:gd name="T25" fmla="*/ 40 h 40"/>
                  <a:gd name="T26" fmla="*/ 6 w 40"/>
                  <a:gd name="T27" fmla="*/ 34 h 40"/>
                  <a:gd name="T28" fmla="*/ 0 w 40"/>
                  <a:gd name="T29" fmla="*/ 28 h 40"/>
                  <a:gd name="T30" fmla="*/ 0 w 40"/>
                  <a:gd name="T31" fmla="*/ 20 h 40"/>
                  <a:gd name="T32" fmla="*/ 0 w 40"/>
                  <a:gd name="T33" fmla="*/ 20 h 40"/>
                  <a:gd name="T34" fmla="*/ 0 w 40"/>
                  <a:gd name="T35" fmla="*/ 12 h 40"/>
                  <a:gd name="T36" fmla="*/ 6 w 40"/>
                  <a:gd name="T37" fmla="*/ 6 h 40"/>
                  <a:gd name="T38" fmla="*/ 12 w 40"/>
                  <a:gd name="T39" fmla="*/ 2 h 40"/>
                  <a:gd name="T40" fmla="*/ 20 w 40"/>
                  <a:gd name="T41" fmla="*/ 0 h 40"/>
                  <a:gd name="T42" fmla="*/ 20 w 40"/>
                  <a:gd name="T4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40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40"/>
                    </a:lnTo>
                    <a:lnTo>
                      <a:pt x="6" y="34"/>
                    </a:lnTo>
                    <a:lnTo>
                      <a:pt x="0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73" name="Freeform 59"/>
              <p:cNvSpPr/>
              <p:nvPr/>
            </p:nvSpPr>
            <p:spPr bwMode="auto">
              <a:xfrm>
                <a:off x="3656" y="1672"/>
                <a:ext cx="40" cy="40"/>
              </a:xfrm>
              <a:custGeom>
                <a:avLst/>
                <a:gdLst>
                  <a:gd name="T0" fmla="*/ 20 w 40"/>
                  <a:gd name="T1" fmla="*/ 0 h 40"/>
                  <a:gd name="T2" fmla="*/ 20 w 40"/>
                  <a:gd name="T3" fmla="*/ 0 h 40"/>
                  <a:gd name="T4" fmla="*/ 28 w 40"/>
                  <a:gd name="T5" fmla="*/ 0 h 40"/>
                  <a:gd name="T6" fmla="*/ 34 w 40"/>
                  <a:gd name="T7" fmla="*/ 6 h 40"/>
                  <a:gd name="T8" fmla="*/ 38 w 40"/>
                  <a:gd name="T9" fmla="*/ 12 h 40"/>
                  <a:gd name="T10" fmla="*/ 40 w 40"/>
                  <a:gd name="T11" fmla="*/ 20 h 40"/>
                  <a:gd name="T12" fmla="*/ 40 w 40"/>
                  <a:gd name="T13" fmla="*/ 20 h 40"/>
                  <a:gd name="T14" fmla="*/ 38 w 40"/>
                  <a:gd name="T15" fmla="*/ 28 h 40"/>
                  <a:gd name="T16" fmla="*/ 34 w 40"/>
                  <a:gd name="T17" fmla="*/ 34 h 40"/>
                  <a:gd name="T18" fmla="*/ 28 w 40"/>
                  <a:gd name="T19" fmla="*/ 38 h 40"/>
                  <a:gd name="T20" fmla="*/ 20 w 40"/>
                  <a:gd name="T21" fmla="*/ 40 h 40"/>
                  <a:gd name="T22" fmla="*/ 20 w 40"/>
                  <a:gd name="T23" fmla="*/ 40 h 40"/>
                  <a:gd name="T24" fmla="*/ 12 w 40"/>
                  <a:gd name="T25" fmla="*/ 38 h 40"/>
                  <a:gd name="T26" fmla="*/ 6 w 40"/>
                  <a:gd name="T27" fmla="*/ 34 h 40"/>
                  <a:gd name="T28" fmla="*/ 0 w 40"/>
                  <a:gd name="T29" fmla="*/ 28 h 40"/>
                  <a:gd name="T30" fmla="*/ 0 w 40"/>
                  <a:gd name="T31" fmla="*/ 20 h 40"/>
                  <a:gd name="T32" fmla="*/ 0 w 40"/>
                  <a:gd name="T33" fmla="*/ 20 h 40"/>
                  <a:gd name="T34" fmla="*/ 0 w 40"/>
                  <a:gd name="T35" fmla="*/ 12 h 40"/>
                  <a:gd name="T36" fmla="*/ 6 w 40"/>
                  <a:gd name="T37" fmla="*/ 6 h 40"/>
                  <a:gd name="T38" fmla="*/ 12 w 40"/>
                  <a:gd name="T39" fmla="*/ 0 h 40"/>
                  <a:gd name="T40" fmla="*/ 20 w 40"/>
                  <a:gd name="T41" fmla="*/ 0 h 40"/>
                  <a:gd name="T42" fmla="*/ 20 w 40"/>
                  <a:gd name="T4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0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38"/>
                    </a:lnTo>
                    <a:lnTo>
                      <a:pt x="6" y="34"/>
                    </a:lnTo>
                    <a:lnTo>
                      <a:pt x="0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12" y="0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74" name="Freeform 60"/>
              <p:cNvSpPr/>
              <p:nvPr/>
            </p:nvSpPr>
            <p:spPr bwMode="auto">
              <a:xfrm>
                <a:off x="4186" y="1808"/>
                <a:ext cx="42" cy="42"/>
              </a:xfrm>
              <a:custGeom>
                <a:avLst/>
                <a:gdLst>
                  <a:gd name="T0" fmla="*/ 22 w 42"/>
                  <a:gd name="T1" fmla="*/ 0 h 42"/>
                  <a:gd name="T2" fmla="*/ 22 w 42"/>
                  <a:gd name="T3" fmla="*/ 0 h 42"/>
                  <a:gd name="T4" fmla="*/ 30 w 42"/>
                  <a:gd name="T5" fmla="*/ 2 h 42"/>
                  <a:gd name="T6" fmla="*/ 36 w 42"/>
                  <a:gd name="T7" fmla="*/ 6 h 42"/>
                  <a:gd name="T8" fmla="*/ 40 w 42"/>
                  <a:gd name="T9" fmla="*/ 14 h 42"/>
                  <a:gd name="T10" fmla="*/ 42 w 42"/>
                  <a:gd name="T11" fmla="*/ 22 h 42"/>
                  <a:gd name="T12" fmla="*/ 42 w 42"/>
                  <a:gd name="T13" fmla="*/ 22 h 42"/>
                  <a:gd name="T14" fmla="*/ 40 w 42"/>
                  <a:gd name="T15" fmla="*/ 30 h 42"/>
                  <a:gd name="T16" fmla="*/ 36 w 42"/>
                  <a:gd name="T17" fmla="*/ 36 h 42"/>
                  <a:gd name="T18" fmla="*/ 30 w 42"/>
                  <a:gd name="T19" fmla="*/ 40 h 42"/>
                  <a:gd name="T20" fmla="*/ 22 w 42"/>
                  <a:gd name="T21" fmla="*/ 42 h 42"/>
                  <a:gd name="T22" fmla="*/ 22 w 42"/>
                  <a:gd name="T23" fmla="*/ 42 h 42"/>
                  <a:gd name="T24" fmla="*/ 14 w 42"/>
                  <a:gd name="T25" fmla="*/ 40 h 42"/>
                  <a:gd name="T26" fmla="*/ 6 w 42"/>
                  <a:gd name="T27" fmla="*/ 36 h 42"/>
                  <a:gd name="T28" fmla="*/ 2 w 42"/>
                  <a:gd name="T29" fmla="*/ 30 h 42"/>
                  <a:gd name="T30" fmla="*/ 0 w 42"/>
                  <a:gd name="T31" fmla="*/ 22 h 42"/>
                  <a:gd name="T32" fmla="*/ 0 w 42"/>
                  <a:gd name="T33" fmla="*/ 22 h 42"/>
                  <a:gd name="T34" fmla="*/ 2 w 42"/>
                  <a:gd name="T35" fmla="*/ 14 h 42"/>
                  <a:gd name="T36" fmla="*/ 6 w 42"/>
                  <a:gd name="T37" fmla="*/ 6 h 42"/>
                  <a:gd name="T38" fmla="*/ 14 w 42"/>
                  <a:gd name="T39" fmla="*/ 2 h 42"/>
                  <a:gd name="T40" fmla="*/ 22 w 42"/>
                  <a:gd name="T41" fmla="*/ 0 h 42"/>
                  <a:gd name="T42" fmla="*/ 22 w 42"/>
                  <a:gd name="T4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42">
                    <a:moveTo>
                      <a:pt x="22" y="0"/>
                    </a:moveTo>
                    <a:lnTo>
                      <a:pt x="22" y="0"/>
                    </a:lnTo>
                    <a:lnTo>
                      <a:pt x="30" y="2"/>
                    </a:lnTo>
                    <a:lnTo>
                      <a:pt x="36" y="6"/>
                    </a:lnTo>
                    <a:lnTo>
                      <a:pt x="40" y="14"/>
                    </a:lnTo>
                    <a:lnTo>
                      <a:pt x="42" y="22"/>
                    </a:lnTo>
                    <a:lnTo>
                      <a:pt x="42" y="22"/>
                    </a:lnTo>
                    <a:lnTo>
                      <a:pt x="40" y="30"/>
                    </a:lnTo>
                    <a:lnTo>
                      <a:pt x="36" y="36"/>
                    </a:lnTo>
                    <a:lnTo>
                      <a:pt x="30" y="40"/>
                    </a:lnTo>
                    <a:lnTo>
                      <a:pt x="22" y="42"/>
                    </a:lnTo>
                    <a:lnTo>
                      <a:pt x="22" y="42"/>
                    </a:lnTo>
                    <a:lnTo>
                      <a:pt x="14" y="40"/>
                    </a:lnTo>
                    <a:lnTo>
                      <a:pt x="6" y="36"/>
                    </a:lnTo>
                    <a:lnTo>
                      <a:pt x="2" y="3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2" y="14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75" name="Freeform 61"/>
              <p:cNvSpPr/>
              <p:nvPr/>
            </p:nvSpPr>
            <p:spPr bwMode="auto">
              <a:xfrm>
                <a:off x="4658" y="1428"/>
                <a:ext cx="42" cy="40"/>
              </a:xfrm>
              <a:custGeom>
                <a:avLst/>
                <a:gdLst>
                  <a:gd name="T0" fmla="*/ 22 w 42"/>
                  <a:gd name="T1" fmla="*/ 0 h 40"/>
                  <a:gd name="T2" fmla="*/ 22 w 42"/>
                  <a:gd name="T3" fmla="*/ 0 h 40"/>
                  <a:gd name="T4" fmla="*/ 30 w 42"/>
                  <a:gd name="T5" fmla="*/ 0 h 40"/>
                  <a:gd name="T6" fmla="*/ 36 w 42"/>
                  <a:gd name="T7" fmla="*/ 6 h 40"/>
                  <a:gd name="T8" fmla="*/ 40 w 42"/>
                  <a:gd name="T9" fmla="*/ 12 h 40"/>
                  <a:gd name="T10" fmla="*/ 42 w 42"/>
                  <a:gd name="T11" fmla="*/ 20 h 40"/>
                  <a:gd name="T12" fmla="*/ 42 w 42"/>
                  <a:gd name="T13" fmla="*/ 20 h 40"/>
                  <a:gd name="T14" fmla="*/ 40 w 42"/>
                  <a:gd name="T15" fmla="*/ 28 h 40"/>
                  <a:gd name="T16" fmla="*/ 36 w 42"/>
                  <a:gd name="T17" fmla="*/ 34 h 40"/>
                  <a:gd name="T18" fmla="*/ 30 w 42"/>
                  <a:gd name="T19" fmla="*/ 38 h 40"/>
                  <a:gd name="T20" fmla="*/ 22 w 42"/>
                  <a:gd name="T21" fmla="*/ 40 h 40"/>
                  <a:gd name="T22" fmla="*/ 22 w 42"/>
                  <a:gd name="T23" fmla="*/ 40 h 40"/>
                  <a:gd name="T24" fmla="*/ 14 w 42"/>
                  <a:gd name="T25" fmla="*/ 38 h 40"/>
                  <a:gd name="T26" fmla="*/ 6 w 42"/>
                  <a:gd name="T27" fmla="*/ 34 h 40"/>
                  <a:gd name="T28" fmla="*/ 2 w 42"/>
                  <a:gd name="T29" fmla="*/ 28 h 40"/>
                  <a:gd name="T30" fmla="*/ 0 w 42"/>
                  <a:gd name="T31" fmla="*/ 20 h 40"/>
                  <a:gd name="T32" fmla="*/ 0 w 42"/>
                  <a:gd name="T33" fmla="*/ 20 h 40"/>
                  <a:gd name="T34" fmla="*/ 2 w 42"/>
                  <a:gd name="T35" fmla="*/ 12 h 40"/>
                  <a:gd name="T36" fmla="*/ 6 w 42"/>
                  <a:gd name="T37" fmla="*/ 6 h 40"/>
                  <a:gd name="T38" fmla="*/ 14 w 42"/>
                  <a:gd name="T39" fmla="*/ 0 h 40"/>
                  <a:gd name="T40" fmla="*/ 22 w 42"/>
                  <a:gd name="T41" fmla="*/ 0 h 40"/>
                  <a:gd name="T42" fmla="*/ 22 w 42"/>
                  <a:gd name="T4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40">
                    <a:moveTo>
                      <a:pt x="22" y="0"/>
                    </a:moveTo>
                    <a:lnTo>
                      <a:pt x="22" y="0"/>
                    </a:lnTo>
                    <a:lnTo>
                      <a:pt x="30" y="0"/>
                    </a:lnTo>
                    <a:lnTo>
                      <a:pt x="36" y="6"/>
                    </a:lnTo>
                    <a:lnTo>
                      <a:pt x="40" y="12"/>
                    </a:lnTo>
                    <a:lnTo>
                      <a:pt x="42" y="20"/>
                    </a:lnTo>
                    <a:lnTo>
                      <a:pt x="42" y="20"/>
                    </a:lnTo>
                    <a:lnTo>
                      <a:pt x="40" y="28"/>
                    </a:lnTo>
                    <a:lnTo>
                      <a:pt x="36" y="34"/>
                    </a:lnTo>
                    <a:lnTo>
                      <a:pt x="30" y="38"/>
                    </a:lnTo>
                    <a:lnTo>
                      <a:pt x="22" y="40"/>
                    </a:lnTo>
                    <a:lnTo>
                      <a:pt x="22" y="40"/>
                    </a:lnTo>
                    <a:lnTo>
                      <a:pt x="14" y="38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4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76" name="Freeform 62"/>
              <p:cNvSpPr/>
              <p:nvPr/>
            </p:nvSpPr>
            <p:spPr bwMode="auto">
              <a:xfrm>
                <a:off x="4762" y="1186"/>
                <a:ext cx="40" cy="42"/>
              </a:xfrm>
              <a:custGeom>
                <a:avLst/>
                <a:gdLst>
                  <a:gd name="T0" fmla="*/ 20 w 40"/>
                  <a:gd name="T1" fmla="*/ 0 h 42"/>
                  <a:gd name="T2" fmla="*/ 20 w 40"/>
                  <a:gd name="T3" fmla="*/ 0 h 42"/>
                  <a:gd name="T4" fmla="*/ 28 w 40"/>
                  <a:gd name="T5" fmla="*/ 2 h 42"/>
                  <a:gd name="T6" fmla="*/ 34 w 40"/>
                  <a:gd name="T7" fmla="*/ 6 h 42"/>
                  <a:gd name="T8" fmla="*/ 40 w 40"/>
                  <a:gd name="T9" fmla="*/ 14 h 42"/>
                  <a:gd name="T10" fmla="*/ 40 w 40"/>
                  <a:gd name="T11" fmla="*/ 20 h 42"/>
                  <a:gd name="T12" fmla="*/ 40 w 40"/>
                  <a:gd name="T13" fmla="*/ 20 h 42"/>
                  <a:gd name="T14" fmla="*/ 40 w 40"/>
                  <a:gd name="T15" fmla="*/ 28 h 42"/>
                  <a:gd name="T16" fmla="*/ 34 w 40"/>
                  <a:gd name="T17" fmla="*/ 36 h 42"/>
                  <a:gd name="T18" fmla="*/ 28 w 40"/>
                  <a:gd name="T19" fmla="*/ 40 h 42"/>
                  <a:gd name="T20" fmla="*/ 20 w 40"/>
                  <a:gd name="T21" fmla="*/ 42 h 42"/>
                  <a:gd name="T22" fmla="*/ 20 w 40"/>
                  <a:gd name="T23" fmla="*/ 42 h 42"/>
                  <a:gd name="T24" fmla="*/ 12 w 40"/>
                  <a:gd name="T25" fmla="*/ 40 h 42"/>
                  <a:gd name="T26" fmla="*/ 6 w 40"/>
                  <a:gd name="T27" fmla="*/ 36 h 42"/>
                  <a:gd name="T28" fmla="*/ 2 w 40"/>
                  <a:gd name="T29" fmla="*/ 28 h 42"/>
                  <a:gd name="T30" fmla="*/ 0 w 40"/>
                  <a:gd name="T31" fmla="*/ 20 h 42"/>
                  <a:gd name="T32" fmla="*/ 0 w 40"/>
                  <a:gd name="T33" fmla="*/ 20 h 42"/>
                  <a:gd name="T34" fmla="*/ 2 w 40"/>
                  <a:gd name="T35" fmla="*/ 14 h 42"/>
                  <a:gd name="T36" fmla="*/ 6 w 40"/>
                  <a:gd name="T37" fmla="*/ 6 h 42"/>
                  <a:gd name="T38" fmla="*/ 12 w 40"/>
                  <a:gd name="T39" fmla="*/ 2 h 42"/>
                  <a:gd name="T40" fmla="*/ 20 w 40"/>
                  <a:gd name="T41" fmla="*/ 0 h 42"/>
                  <a:gd name="T42" fmla="*/ 20 w 40"/>
                  <a:gd name="T4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2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40" y="14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40" y="28"/>
                    </a:lnTo>
                    <a:lnTo>
                      <a:pt x="34" y="36"/>
                    </a:lnTo>
                    <a:lnTo>
                      <a:pt x="28" y="40"/>
                    </a:lnTo>
                    <a:lnTo>
                      <a:pt x="20" y="42"/>
                    </a:lnTo>
                    <a:lnTo>
                      <a:pt x="20" y="42"/>
                    </a:lnTo>
                    <a:lnTo>
                      <a:pt x="12" y="40"/>
                    </a:lnTo>
                    <a:lnTo>
                      <a:pt x="6" y="36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4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77" name="Freeform 63"/>
              <p:cNvSpPr/>
              <p:nvPr/>
            </p:nvSpPr>
            <p:spPr bwMode="auto">
              <a:xfrm>
                <a:off x="4816" y="970"/>
                <a:ext cx="40" cy="42"/>
              </a:xfrm>
              <a:custGeom>
                <a:avLst/>
                <a:gdLst>
                  <a:gd name="T0" fmla="*/ 20 w 40"/>
                  <a:gd name="T1" fmla="*/ 0 h 42"/>
                  <a:gd name="T2" fmla="*/ 20 w 40"/>
                  <a:gd name="T3" fmla="*/ 0 h 42"/>
                  <a:gd name="T4" fmla="*/ 28 w 40"/>
                  <a:gd name="T5" fmla="*/ 2 h 42"/>
                  <a:gd name="T6" fmla="*/ 34 w 40"/>
                  <a:gd name="T7" fmla="*/ 6 h 42"/>
                  <a:gd name="T8" fmla="*/ 38 w 40"/>
                  <a:gd name="T9" fmla="*/ 14 h 42"/>
                  <a:gd name="T10" fmla="*/ 40 w 40"/>
                  <a:gd name="T11" fmla="*/ 22 h 42"/>
                  <a:gd name="T12" fmla="*/ 40 w 40"/>
                  <a:gd name="T13" fmla="*/ 22 h 42"/>
                  <a:gd name="T14" fmla="*/ 38 w 40"/>
                  <a:gd name="T15" fmla="*/ 30 h 42"/>
                  <a:gd name="T16" fmla="*/ 34 w 40"/>
                  <a:gd name="T17" fmla="*/ 36 h 42"/>
                  <a:gd name="T18" fmla="*/ 28 w 40"/>
                  <a:gd name="T19" fmla="*/ 40 h 42"/>
                  <a:gd name="T20" fmla="*/ 20 w 40"/>
                  <a:gd name="T21" fmla="*/ 42 h 42"/>
                  <a:gd name="T22" fmla="*/ 20 w 40"/>
                  <a:gd name="T23" fmla="*/ 42 h 42"/>
                  <a:gd name="T24" fmla="*/ 12 w 40"/>
                  <a:gd name="T25" fmla="*/ 40 h 42"/>
                  <a:gd name="T26" fmla="*/ 6 w 40"/>
                  <a:gd name="T27" fmla="*/ 36 h 42"/>
                  <a:gd name="T28" fmla="*/ 0 w 40"/>
                  <a:gd name="T29" fmla="*/ 30 h 42"/>
                  <a:gd name="T30" fmla="*/ 0 w 40"/>
                  <a:gd name="T31" fmla="*/ 22 h 42"/>
                  <a:gd name="T32" fmla="*/ 0 w 40"/>
                  <a:gd name="T33" fmla="*/ 22 h 42"/>
                  <a:gd name="T34" fmla="*/ 0 w 40"/>
                  <a:gd name="T35" fmla="*/ 14 h 42"/>
                  <a:gd name="T36" fmla="*/ 6 w 40"/>
                  <a:gd name="T37" fmla="*/ 6 h 42"/>
                  <a:gd name="T38" fmla="*/ 12 w 40"/>
                  <a:gd name="T39" fmla="*/ 2 h 42"/>
                  <a:gd name="T40" fmla="*/ 20 w 40"/>
                  <a:gd name="T41" fmla="*/ 0 h 42"/>
                  <a:gd name="T42" fmla="*/ 20 w 40"/>
                  <a:gd name="T4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2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4"/>
                    </a:lnTo>
                    <a:lnTo>
                      <a:pt x="40" y="22"/>
                    </a:lnTo>
                    <a:lnTo>
                      <a:pt x="40" y="22"/>
                    </a:lnTo>
                    <a:lnTo>
                      <a:pt x="38" y="30"/>
                    </a:lnTo>
                    <a:lnTo>
                      <a:pt x="34" y="36"/>
                    </a:lnTo>
                    <a:lnTo>
                      <a:pt x="28" y="40"/>
                    </a:lnTo>
                    <a:lnTo>
                      <a:pt x="20" y="42"/>
                    </a:lnTo>
                    <a:lnTo>
                      <a:pt x="20" y="42"/>
                    </a:lnTo>
                    <a:lnTo>
                      <a:pt x="12" y="40"/>
                    </a:lnTo>
                    <a:lnTo>
                      <a:pt x="6" y="36"/>
                    </a:lnTo>
                    <a:lnTo>
                      <a:pt x="0" y="3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14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78" name="Freeform 64"/>
              <p:cNvSpPr/>
              <p:nvPr/>
            </p:nvSpPr>
            <p:spPr bwMode="auto">
              <a:xfrm>
                <a:off x="2966" y="2266"/>
                <a:ext cx="52" cy="52"/>
              </a:xfrm>
              <a:custGeom>
                <a:avLst/>
                <a:gdLst>
                  <a:gd name="T0" fmla="*/ 26 w 52"/>
                  <a:gd name="T1" fmla="*/ 0 h 52"/>
                  <a:gd name="T2" fmla="*/ 26 w 52"/>
                  <a:gd name="T3" fmla="*/ 0 h 52"/>
                  <a:gd name="T4" fmla="*/ 36 w 52"/>
                  <a:gd name="T5" fmla="*/ 4 h 52"/>
                  <a:gd name="T6" fmla="*/ 44 w 52"/>
                  <a:gd name="T7" fmla="*/ 8 h 52"/>
                  <a:gd name="T8" fmla="*/ 50 w 52"/>
                  <a:gd name="T9" fmla="*/ 16 h 52"/>
                  <a:gd name="T10" fmla="*/ 52 w 52"/>
                  <a:gd name="T11" fmla="*/ 26 h 52"/>
                  <a:gd name="T12" fmla="*/ 52 w 52"/>
                  <a:gd name="T13" fmla="*/ 26 h 52"/>
                  <a:gd name="T14" fmla="*/ 50 w 52"/>
                  <a:gd name="T15" fmla="*/ 36 h 52"/>
                  <a:gd name="T16" fmla="*/ 44 w 52"/>
                  <a:gd name="T17" fmla="*/ 44 h 52"/>
                  <a:gd name="T18" fmla="*/ 36 w 52"/>
                  <a:gd name="T19" fmla="*/ 50 h 52"/>
                  <a:gd name="T20" fmla="*/ 26 w 52"/>
                  <a:gd name="T21" fmla="*/ 52 h 52"/>
                  <a:gd name="T22" fmla="*/ 26 w 52"/>
                  <a:gd name="T23" fmla="*/ 52 h 52"/>
                  <a:gd name="T24" fmla="*/ 16 w 52"/>
                  <a:gd name="T25" fmla="*/ 50 h 52"/>
                  <a:gd name="T26" fmla="*/ 8 w 52"/>
                  <a:gd name="T27" fmla="*/ 44 h 52"/>
                  <a:gd name="T28" fmla="*/ 2 w 52"/>
                  <a:gd name="T29" fmla="*/ 36 h 52"/>
                  <a:gd name="T30" fmla="*/ 0 w 52"/>
                  <a:gd name="T31" fmla="*/ 26 h 52"/>
                  <a:gd name="T32" fmla="*/ 0 w 52"/>
                  <a:gd name="T33" fmla="*/ 26 h 52"/>
                  <a:gd name="T34" fmla="*/ 2 w 52"/>
                  <a:gd name="T35" fmla="*/ 16 h 52"/>
                  <a:gd name="T36" fmla="*/ 8 w 52"/>
                  <a:gd name="T37" fmla="*/ 8 h 52"/>
                  <a:gd name="T38" fmla="*/ 16 w 52"/>
                  <a:gd name="T39" fmla="*/ 4 h 52"/>
                  <a:gd name="T40" fmla="*/ 26 w 52"/>
                  <a:gd name="T41" fmla="*/ 0 h 52"/>
                  <a:gd name="T42" fmla="*/ 26 w 52"/>
                  <a:gd name="T4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2" h="52">
                    <a:moveTo>
                      <a:pt x="26" y="0"/>
                    </a:moveTo>
                    <a:lnTo>
                      <a:pt x="26" y="0"/>
                    </a:lnTo>
                    <a:lnTo>
                      <a:pt x="36" y="4"/>
                    </a:lnTo>
                    <a:lnTo>
                      <a:pt x="44" y="8"/>
                    </a:lnTo>
                    <a:lnTo>
                      <a:pt x="50" y="16"/>
                    </a:lnTo>
                    <a:lnTo>
                      <a:pt x="52" y="26"/>
                    </a:lnTo>
                    <a:lnTo>
                      <a:pt x="52" y="26"/>
                    </a:lnTo>
                    <a:lnTo>
                      <a:pt x="50" y="36"/>
                    </a:lnTo>
                    <a:lnTo>
                      <a:pt x="44" y="44"/>
                    </a:lnTo>
                    <a:lnTo>
                      <a:pt x="36" y="50"/>
                    </a:lnTo>
                    <a:lnTo>
                      <a:pt x="26" y="52"/>
                    </a:lnTo>
                    <a:lnTo>
                      <a:pt x="26" y="52"/>
                    </a:lnTo>
                    <a:lnTo>
                      <a:pt x="16" y="50"/>
                    </a:lnTo>
                    <a:lnTo>
                      <a:pt x="8" y="44"/>
                    </a:lnTo>
                    <a:lnTo>
                      <a:pt x="2" y="36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2" y="16"/>
                    </a:lnTo>
                    <a:lnTo>
                      <a:pt x="8" y="8"/>
                    </a:lnTo>
                    <a:lnTo>
                      <a:pt x="16" y="4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79" name="Freeform 65"/>
              <p:cNvSpPr/>
              <p:nvPr/>
            </p:nvSpPr>
            <p:spPr bwMode="auto">
              <a:xfrm>
                <a:off x="3628" y="4118"/>
                <a:ext cx="40" cy="40"/>
              </a:xfrm>
              <a:custGeom>
                <a:avLst/>
                <a:gdLst>
                  <a:gd name="T0" fmla="*/ 20 w 40"/>
                  <a:gd name="T1" fmla="*/ 0 h 40"/>
                  <a:gd name="T2" fmla="*/ 20 w 40"/>
                  <a:gd name="T3" fmla="*/ 0 h 40"/>
                  <a:gd name="T4" fmla="*/ 28 w 40"/>
                  <a:gd name="T5" fmla="*/ 2 h 40"/>
                  <a:gd name="T6" fmla="*/ 34 w 40"/>
                  <a:gd name="T7" fmla="*/ 6 h 40"/>
                  <a:gd name="T8" fmla="*/ 38 w 40"/>
                  <a:gd name="T9" fmla="*/ 12 h 40"/>
                  <a:gd name="T10" fmla="*/ 40 w 40"/>
                  <a:gd name="T11" fmla="*/ 20 h 40"/>
                  <a:gd name="T12" fmla="*/ 40 w 40"/>
                  <a:gd name="T13" fmla="*/ 20 h 40"/>
                  <a:gd name="T14" fmla="*/ 38 w 40"/>
                  <a:gd name="T15" fmla="*/ 28 h 40"/>
                  <a:gd name="T16" fmla="*/ 34 w 40"/>
                  <a:gd name="T17" fmla="*/ 34 h 40"/>
                  <a:gd name="T18" fmla="*/ 28 w 40"/>
                  <a:gd name="T19" fmla="*/ 38 h 40"/>
                  <a:gd name="T20" fmla="*/ 20 w 40"/>
                  <a:gd name="T21" fmla="*/ 40 h 40"/>
                  <a:gd name="T22" fmla="*/ 20 w 40"/>
                  <a:gd name="T23" fmla="*/ 40 h 40"/>
                  <a:gd name="T24" fmla="*/ 12 w 40"/>
                  <a:gd name="T25" fmla="*/ 38 h 40"/>
                  <a:gd name="T26" fmla="*/ 6 w 40"/>
                  <a:gd name="T27" fmla="*/ 34 h 40"/>
                  <a:gd name="T28" fmla="*/ 0 w 40"/>
                  <a:gd name="T29" fmla="*/ 28 h 40"/>
                  <a:gd name="T30" fmla="*/ 0 w 40"/>
                  <a:gd name="T31" fmla="*/ 20 h 40"/>
                  <a:gd name="T32" fmla="*/ 0 w 40"/>
                  <a:gd name="T33" fmla="*/ 20 h 40"/>
                  <a:gd name="T34" fmla="*/ 0 w 40"/>
                  <a:gd name="T35" fmla="*/ 12 h 40"/>
                  <a:gd name="T36" fmla="*/ 6 w 40"/>
                  <a:gd name="T37" fmla="*/ 6 h 40"/>
                  <a:gd name="T38" fmla="*/ 12 w 40"/>
                  <a:gd name="T39" fmla="*/ 2 h 40"/>
                  <a:gd name="T40" fmla="*/ 20 w 40"/>
                  <a:gd name="T41" fmla="*/ 0 h 40"/>
                  <a:gd name="T42" fmla="*/ 20 w 40"/>
                  <a:gd name="T4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38"/>
                    </a:lnTo>
                    <a:lnTo>
                      <a:pt x="6" y="34"/>
                    </a:lnTo>
                    <a:lnTo>
                      <a:pt x="0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80" name="Freeform 66"/>
              <p:cNvSpPr/>
              <p:nvPr/>
            </p:nvSpPr>
            <p:spPr bwMode="auto">
              <a:xfrm>
                <a:off x="4050" y="3808"/>
                <a:ext cx="42" cy="40"/>
              </a:xfrm>
              <a:custGeom>
                <a:avLst/>
                <a:gdLst>
                  <a:gd name="T0" fmla="*/ 22 w 42"/>
                  <a:gd name="T1" fmla="*/ 0 h 40"/>
                  <a:gd name="T2" fmla="*/ 22 w 42"/>
                  <a:gd name="T3" fmla="*/ 0 h 40"/>
                  <a:gd name="T4" fmla="*/ 30 w 42"/>
                  <a:gd name="T5" fmla="*/ 2 h 40"/>
                  <a:gd name="T6" fmla="*/ 36 w 42"/>
                  <a:gd name="T7" fmla="*/ 6 h 40"/>
                  <a:gd name="T8" fmla="*/ 40 w 42"/>
                  <a:gd name="T9" fmla="*/ 12 h 40"/>
                  <a:gd name="T10" fmla="*/ 42 w 42"/>
                  <a:gd name="T11" fmla="*/ 20 h 40"/>
                  <a:gd name="T12" fmla="*/ 42 w 42"/>
                  <a:gd name="T13" fmla="*/ 20 h 40"/>
                  <a:gd name="T14" fmla="*/ 40 w 42"/>
                  <a:gd name="T15" fmla="*/ 28 h 40"/>
                  <a:gd name="T16" fmla="*/ 36 w 42"/>
                  <a:gd name="T17" fmla="*/ 34 h 40"/>
                  <a:gd name="T18" fmla="*/ 30 w 42"/>
                  <a:gd name="T19" fmla="*/ 40 h 40"/>
                  <a:gd name="T20" fmla="*/ 22 w 42"/>
                  <a:gd name="T21" fmla="*/ 40 h 40"/>
                  <a:gd name="T22" fmla="*/ 22 w 42"/>
                  <a:gd name="T23" fmla="*/ 40 h 40"/>
                  <a:gd name="T24" fmla="*/ 14 w 42"/>
                  <a:gd name="T25" fmla="*/ 40 h 40"/>
                  <a:gd name="T26" fmla="*/ 6 w 42"/>
                  <a:gd name="T27" fmla="*/ 34 h 40"/>
                  <a:gd name="T28" fmla="*/ 2 w 42"/>
                  <a:gd name="T29" fmla="*/ 28 h 40"/>
                  <a:gd name="T30" fmla="*/ 0 w 42"/>
                  <a:gd name="T31" fmla="*/ 20 h 40"/>
                  <a:gd name="T32" fmla="*/ 0 w 42"/>
                  <a:gd name="T33" fmla="*/ 20 h 40"/>
                  <a:gd name="T34" fmla="*/ 2 w 42"/>
                  <a:gd name="T35" fmla="*/ 12 h 40"/>
                  <a:gd name="T36" fmla="*/ 6 w 42"/>
                  <a:gd name="T37" fmla="*/ 6 h 40"/>
                  <a:gd name="T38" fmla="*/ 14 w 42"/>
                  <a:gd name="T39" fmla="*/ 2 h 40"/>
                  <a:gd name="T40" fmla="*/ 22 w 42"/>
                  <a:gd name="T41" fmla="*/ 0 h 40"/>
                  <a:gd name="T42" fmla="*/ 22 w 42"/>
                  <a:gd name="T4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40">
                    <a:moveTo>
                      <a:pt x="22" y="0"/>
                    </a:moveTo>
                    <a:lnTo>
                      <a:pt x="22" y="0"/>
                    </a:lnTo>
                    <a:lnTo>
                      <a:pt x="30" y="2"/>
                    </a:lnTo>
                    <a:lnTo>
                      <a:pt x="36" y="6"/>
                    </a:lnTo>
                    <a:lnTo>
                      <a:pt x="40" y="12"/>
                    </a:lnTo>
                    <a:lnTo>
                      <a:pt x="42" y="20"/>
                    </a:lnTo>
                    <a:lnTo>
                      <a:pt x="42" y="20"/>
                    </a:lnTo>
                    <a:lnTo>
                      <a:pt x="40" y="28"/>
                    </a:lnTo>
                    <a:lnTo>
                      <a:pt x="36" y="34"/>
                    </a:lnTo>
                    <a:lnTo>
                      <a:pt x="30" y="40"/>
                    </a:lnTo>
                    <a:lnTo>
                      <a:pt x="22" y="40"/>
                    </a:lnTo>
                    <a:lnTo>
                      <a:pt x="22" y="40"/>
                    </a:lnTo>
                    <a:lnTo>
                      <a:pt x="14" y="40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81" name="Freeform 67"/>
              <p:cNvSpPr/>
              <p:nvPr/>
            </p:nvSpPr>
            <p:spPr bwMode="auto">
              <a:xfrm>
                <a:off x="4788" y="3414"/>
                <a:ext cx="40" cy="40"/>
              </a:xfrm>
              <a:custGeom>
                <a:avLst/>
                <a:gdLst>
                  <a:gd name="T0" fmla="*/ 20 w 40"/>
                  <a:gd name="T1" fmla="*/ 0 h 40"/>
                  <a:gd name="T2" fmla="*/ 20 w 40"/>
                  <a:gd name="T3" fmla="*/ 0 h 40"/>
                  <a:gd name="T4" fmla="*/ 28 w 40"/>
                  <a:gd name="T5" fmla="*/ 2 h 40"/>
                  <a:gd name="T6" fmla="*/ 34 w 40"/>
                  <a:gd name="T7" fmla="*/ 6 h 40"/>
                  <a:gd name="T8" fmla="*/ 40 w 40"/>
                  <a:gd name="T9" fmla="*/ 12 h 40"/>
                  <a:gd name="T10" fmla="*/ 40 w 40"/>
                  <a:gd name="T11" fmla="*/ 20 h 40"/>
                  <a:gd name="T12" fmla="*/ 40 w 40"/>
                  <a:gd name="T13" fmla="*/ 20 h 40"/>
                  <a:gd name="T14" fmla="*/ 40 w 40"/>
                  <a:gd name="T15" fmla="*/ 28 h 40"/>
                  <a:gd name="T16" fmla="*/ 34 w 40"/>
                  <a:gd name="T17" fmla="*/ 34 h 40"/>
                  <a:gd name="T18" fmla="*/ 28 w 40"/>
                  <a:gd name="T19" fmla="*/ 38 h 40"/>
                  <a:gd name="T20" fmla="*/ 20 w 40"/>
                  <a:gd name="T21" fmla="*/ 40 h 40"/>
                  <a:gd name="T22" fmla="*/ 20 w 40"/>
                  <a:gd name="T23" fmla="*/ 40 h 40"/>
                  <a:gd name="T24" fmla="*/ 12 w 40"/>
                  <a:gd name="T25" fmla="*/ 38 h 40"/>
                  <a:gd name="T26" fmla="*/ 6 w 40"/>
                  <a:gd name="T27" fmla="*/ 34 h 40"/>
                  <a:gd name="T28" fmla="*/ 2 w 40"/>
                  <a:gd name="T29" fmla="*/ 28 h 40"/>
                  <a:gd name="T30" fmla="*/ 0 w 40"/>
                  <a:gd name="T31" fmla="*/ 20 h 40"/>
                  <a:gd name="T32" fmla="*/ 0 w 40"/>
                  <a:gd name="T33" fmla="*/ 20 h 40"/>
                  <a:gd name="T34" fmla="*/ 2 w 40"/>
                  <a:gd name="T35" fmla="*/ 12 h 40"/>
                  <a:gd name="T36" fmla="*/ 6 w 40"/>
                  <a:gd name="T37" fmla="*/ 6 h 40"/>
                  <a:gd name="T38" fmla="*/ 12 w 40"/>
                  <a:gd name="T39" fmla="*/ 2 h 40"/>
                  <a:gd name="T40" fmla="*/ 20 w 40"/>
                  <a:gd name="T41" fmla="*/ 0 h 40"/>
                  <a:gd name="T42" fmla="*/ 20 w 40"/>
                  <a:gd name="T4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40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40" y="28"/>
                    </a:lnTo>
                    <a:lnTo>
                      <a:pt x="34" y="34"/>
                    </a:lnTo>
                    <a:lnTo>
                      <a:pt x="28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38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82" name="Freeform 68"/>
              <p:cNvSpPr/>
              <p:nvPr/>
            </p:nvSpPr>
            <p:spPr bwMode="auto">
              <a:xfrm>
                <a:off x="4678" y="2678"/>
                <a:ext cx="60" cy="60"/>
              </a:xfrm>
              <a:custGeom>
                <a:avLst/>
                <a:gdLst>
                  <a:gd name="T0" fmla="*/ 30 w 60"/>
                  <a:gd name="T1" fmla="*/ 0 h 60"/>
                  <a:gd name="T2" fmla="*/ 30 w 60"/>
                  <a:gd name="T3" fmla="*/ 0 h 60"/>
                  <a:gd name="T4" fmla="*/ 36 w 60"/>
                  <a:gd name="T5" fmla="*/ 2 h 60"/>
                  <a:gd name="T6" fmla="*/ 42 w 60"/>
                  <a:gd name="T7" fmla="*/ 2 h 60"/>
                  <a:gd name="T8" fmla="*/ 52 w 60"/>
                  <a:gd name="T9" fmla="*/ 10 h 60"/>
                  <a:gd name="T10" fmla="*/ 58 w 60"/>
                  <a:gd name="T11" fmla="*/ 20 h 60"/>
                  <a:gd name="T12" fmla="*/ 60 w 60"/>
                  <a:gd name="T13" fmla="*/ 24 h 60"/>
                  <a:gd name="T14" fmla="*/ 60 w 60"/>
                  <a:gd name="T15" fmla="*/ 30 h 60"/>
                  <a:gd name="T16" fmla="*/ 60 w 60"/>
                  <a:gd name="T17" fmla="*/ 30 h 60"/>
                  <a:gd name="T18" fmla="*/ 60 w 60"/>
                  <a:gd name="T19" fmla="*/ 36 h 60"/>
                  <a:gd name="T20" fmla="*/ 58 w 60"/>
                  <a:gd name="T21" fmla="*/ 42 h 60"/>
                  <a:gd name="T22" fmla="*/ 52 w 60"/>
                  <a:gd name="T23" fmla="*/ 52 h 60"/>
                  <a:gd name="T24" fmla="*/ 42 w 60"/>
                  <a:gd name="T25" fmla="*/ 58 h 60"/>
                  <a:gd name="T26" fmla="*/ 36 w 60"/>
                  <a:gd name="T27" fmla="*/ 60 h 60"/>
                  <a:gd name="T28" fmla="*/ 30 w 60"/>
                  <a:gd name="T29" fmla="*/ 60 h 60"/>
                  <a:gd name="T30" fmla="*/ 30 w 60"/>
                  <a:gd name="T31" fmla="*/ 60 h 60"/>
                  <a:gd name="T32" fmla="*/ 24 w 60"/>
                  <a:gd name="T33" fmla="*/ 60 h 60"/>
                  <a:gd name="T34" fmla="*/ 18 w 60"/>
                  <a:gd name="T35" fmla="*/ 58 h 60"/>
                  <a:gd name="T36" fmla="*/ 8 w 60"/>
                  <a:gd name="T37" fmla="*/ 52 h 60"/>
                  <a:gd name="T38" fmla="*/ 2 w 60"/>
                  <a:gd name="T39" fmla="*/ 42 h 60"/>
                  <a:gd name="T40" fmla="*/ 0 w 60"/>
                  <a:gd name="T41" fmla="*/ 36 h 60"/>
                  <a:gd name="T42" fmla="*/ 0 w 60"/>
                  <a:gd name="T43" fmla="*/ 30 h 60"/>
                  <a:gd name="T44" fmla="*/ 0 w 60"/>
                  <a:gd name="T45" fmla="*/ 30 h 60"/>
                  <a:gd name="T46" fmla="*/ 0 w 60"/>
                  <a:gd name="T47" fmla="*/ 24 h 60"/>
                  <a:gd name="T48" fmla="*/ 2 w 60"/>
                  <a:gd name="T49" fmla="*/ 20 h 60"/>
                  <a:gd name="T50" fmla="*/ 8 w 60"/>
                  <a:gd name="T51" fmla="*/ 10 h 60"/>
                  <a:gd name="T52" fmla="*/ 18 w 60"/>
                  <a:gd name="T53" fmla="*/ 2 h 60"/>
                  <a:gd name="T54" fmla="*/ 24 w 60"/>
                  <a:gd name="T55" fmla="*/ 2 h 60"/>
                  <a:gd name="T56" fmla="*/ 30 w 60"/>
                  <a:gd name="T57" fmla="*/ 0 h 60"/>
                  <a:gd name="T58" fmla="*/ 30 w 60"/>
                  <a:gd name="T5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lnTo>
                      <a:pt x="30" y="0"/>
                    </a:lnTo>
                    <a:lnTo>
                      <a:pt x="36" y="2"/>
                    </a:lnTo>
                    <a:lnTo>
                      <a:pt x="42" y="2"/>
                    </a:lnTo>
                    <a:lnTo>
                      <a:pt x="52" y="10"/>
                    </a:lnTo>
                    <a:lnTo>
                      <a:pt x="58" y="20"/>
                    </a:lnTo>
                    <a:lnTo>
                      <a:pt x="60" y="24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60" y="36"/>
                    </a:lnTo>
                    <a:lnTo>
                      <a:pt x="58" y="42"/>
                    </a:lnTo>
                    <a:lnTo>
                      <a:pt x="52" y="52"/>
                    </a:lnTo>
                    <a:lnTo>
                      <a:pt x="42" y="58"/>
                    </a:lnTo>
                    <a:lnTo>
                      <a:pt x="36" y="60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24" y="60"/>
                    </a:lnTo>
                    <a:lnTo>
                      <a:pt x="18" y="58"/>
                    </a:lnTo>
                    <a:lnTo>
                      <a:pt x="8" y="52"/>
                    </a:lnTo>
                    <a:lnTo>
                      <a:pt x="2" y="42"/>
                    </a:lnTo>
                    <a:lnTo>
                      <a:pt x="0" y="3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2" y="20"/>
                    </a:lnTo>
                    <a:lnTo>
                      <a:pt x="8" y="10"/>
                    </a:lnTo>
                    <a:lnTo>
                      <a:pt x="18" y="2"/>
                    </a:lnTo>
                    <a:lnTo>
                      <a:pt x="24" y="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83" name="Freeform 69"/>
              <p:cNvSpPr/>
              <p:nvPr/>
            </p:nvSpPr>
            <p:spPr bwMode="auto">
              <a:xfrm>
                <a:off x="4008" y="2848"/>
                <a:ext cx="42" cy="40"/>
              </a:xfrm>
              <a:custGeom>
                <a:avLst/>
                <a:gdLst>
                  <a:gd name="T0" fmla="*/ 22 w 42"/>
                  <a:gd name="T1" fmla="*/ 0 h 40"/>
                  <a:gd name="T2" fmla="*/ 22 w 42"/>
                  <a:gd name="T3" fmla="*/ 0 h 40"/>
                  <a:gd name="T4" fmla="*/ 28 w 42"/>
                  <a:gd name="T5" fmla="*/ 2 h 40"/>
                  <a:gd name="T6" fmla="*/ 36 w 42"/>
                  <a:gd name="T7" fmla="*/ 6 h 40"/>
                  <a:gd name="T8" fmla="*/ 40 w 42"/>
                  <a:gd name="T9" fmla="*/ 12 h 40"/>
                  <a:gd name="T10" fmla="*/ 42 w 42"/>
                  <a:gd name="T11" fmla="*/ 20 h 40"/>
                  <a:gd name="T12" fmla="*/ 42 w 42"/>
                  <a:gd name="T13" fmla="*/ 20 h 40"/>
                  <a:gd name="T14" fmla="*/ 40 w 42"/>
                  <a:gd name="T15" fmla="*/ 28 h 40"/>
                  <a:gd name="T16" fmla="*/ 36 w 42"/>
                  <a:gd name="T17" fmla="*/ 34 h 40"/>
                  <a:gd name="T18" fmla="*/ 28 w 42"/>
                  <a:gd name="T19" fmla="*/ 38 h 40"/>
                  <a:gd name="T20" fmla="*/ 22 w 42"/>
                  <a:gd name="T21" fmla="*/ 40 h 40"/>
                  <a:gd name="T22" fmla="*/ 22 w 42"/>
                  <a:gd name="T23" fmla="*/ 40 h 40"/>
                  <a:gd name="T24" fmla="*/ 14 w 42"/>
                  <a:gd name="T25" fmla="*/ 38 h 40"/>
                  <a:gd name="T26" fmla="*/ 6 w 42"/>
                  <a:gd name="T27" fmla="*/ 34 h 40"/>
                  <a:gd name="T28" fmla="*/ 2 w 42"/>
                  <a:gd name="T29" fmla="*/ 28 h 40"/>
                  <a:gd name="T30" fmla="*/ 0 w 42"/>
                  <a:gd name="T31" fmla="*/ 20 h 40"/>
                  <a:gd name="T32" fmla="*/ 0 w 42"/>
                  <a:gd name="T33" fmla="*/ 20 h 40"/>
                  <a:gd name="T34" fmla="*/ 2 w 42"/>
                  <a:gd name="T35" fmla="*/ 12 h 40"/>
                  <a:gd name="T36" fmla="*/ 6 w 42"/>
                  <a:gd name="T37" fmla="*/ 6 h 40"/>
                  <a:gd name="T38" fmla="*/ 14 w 42"/>
                  <a:gd name="T39" fmla="*/ 2 h 40"/>
                  <a:gd name="T40" fmla="*/ 22 w 42"/>
                  <a:gd name="T41" fmla="*/ 0 h 40"/>
                  <a:gd name="T42" fmla="*/ 22 w 42"/>
                  <a:gd name="T4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40">
                    <a:moveTo>
                      <a:pt x="22" y="0"/>
                    </a:moveTo>
                    <a:lnTo>
                      <a:pt x="22" y="0"/>
                    </a:lnTo>
                    <a:lnTo>
                      <a:pt x="28" y="2"/>
                    </a:lnTo>
                    <a:lnTo>
                      <a:pt x="36" y="6"/>
                    </a:lnTo>
                    <a:lnTo>
                      <a:pt x="40" y="12"/>
                    </a:lnTo>
                    <a:lnTo>
                      <a:pt x="42" y="20"/>
                    </a:lnTo>
                    <a:lnTo>
                      <a:pt x="42" y="20"/>
                    </a:lnTo>
                    <a:lnTo>
                      <a:pt x="40" y="28"/>
                    </a:lnTo>
                    <a:lnTo>
                      <a:pt x="36" y="34"/>
                    </a:lnTo>
                    <a:lnTo>
                      <a:pt x="28" y="38"/>
                    </a:lnTo>
                    <a:lnTo>
                      <a:pt x="22" y="40"/>
                    </a:lnTo>
                    <a:lnTo>
                      <a:pt x="22" y="40"/>
                    </a:lnTo>
                    <a:lnTo>
                      <a:pt x="14" y="38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84" name="Freeform 70"/>
              <p:cNvSpPr/>
              <p:nvPr/>
            </p:nvSpPr>
            <p:spPr bwMode="auto">
              <a:xfrm>
                <a:off x="4042" y="1716"/>
                <a:ext cx="78" cy="76"/>
              </a:xfrm>
              <a:custGeom>
                <a:avLst/>
                <a:gdLst>
                  <a:gd name="T0" fmla="*/ 40 w 78"/>
                  <a:gd name="T1" fmla="*/ 0 h 76"/>
                  <a:gd name="T2" fmla="*/ 48 w 78"/>
                  <a:gd name="T3" fmla="*/ 32 h 76"/>
                  <a:gd name="T4" fmla="*/ 78 w 78"/>
                  <a:gd name="T5" fmla="*/ 28 h 76"/>
                  <a:gd name="T6" fmla="*/ 52 w 78"/>
                  <a:gd name="T7" fmla="*/ 46 h 76"/>
                  <a:gd name="T8" fmla="*/ 64 w 78"/>
                  <a:gd name="T9" fmla="*/ 76 h 76"/>
                  <a:gd name="T10" fmla="*/ 40 w 78"/>
                  <a:gd name="T11" fmla="*/ 54 h 76"/>
                  <a:gd name="T12" fmla="*/ 16 w 78"/>
                  <a:gd name="T13" fmla="*/ 76 h 76"/>
                  <a:gd name="T14" fmla="*/ 28 w 78"/>
                  <a:gd name="T15" fmla="*/ 46 h 76"/>
                  <a:gd name="T16" fmla="*/ 0 w 78"/>
                  <a:gd name="T17" fmla="*/ 28 h 76"/>
                  <a:gd name="T18" fmla="*/ 32 w 78"/>
                  <a:gd name="T19" fmla="*/ 32 h 76"/>
                  <a:gd name="T20" fmla="*/ 40 w 78"/>
                  <a:gd name="T21" fmla="*/ 0 h 76"/>
                  <a:gd name="T22" fmla="*/ 40 w 78"/>
                  <a:gd name="T2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" h="76">
                    <a:moveTo>
                      <a:pt x="40" y="0"/>
                    </a:moveTo>
                    <a:lnTo>
                      <a:pt x="48" y="32"/>
                    </a:lnTo>
                    <a:lnTo>
                      <a:pt x="78" y="28"/>
                    </a:lnTo>
                    <a:lnTo>
                      <a:pt x="52" y="46"/>
                    </a:lnTo>
                    <a:lnTo>
                      <a:pt x="64" y="76"/>
                    </a:lnTo>
                    <a:lnTo>
                      <a:pt x="40" y="54"/>
                    </a:lnTo>
                    <a:lnTo>
                      <a:pt x="16" y="76"/>
                    </a:lnTo>
                    <a:lnTo>
                      <a:pt x="28" y="46"/>
                    </a:lnTo>
                    <a:lnTo>
                      <a:pt x="0" y="28"/>
                    </a:lnTo>
                    <a:lnTo>
                      <a:pt x="32" y="32"/>
                    </a:lnTo>
                    <a:lnTo>
                      <a:pt x="4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85" name="Freeform 71"/>
              <p:cNvSpPr/>
              <p:nvPr/>
            </p:nvSpPr>
            <p:spPr bwMode="auto">
              <a:xfrm>
                <a:off x="3912" y="3830"/>
                <a:ext cx="42" cy="42"/>
              </a:xfrm>
              <a:custGeom>
                <a:avLst/>
                <a:gdLst>
                  <a:gd name="T0" fmla="*/ 20 w 42"/>
                  <a:gd name="T1" fmla="*/ 0 h 42"/>
                  <a:gd name="T2" fmla="*/ 20 w 42"/>
                  <a:gd name="T3" fmla="*/ 0 h 42"/>
                  <a:gd name="T4" fmla="*/ 28 w 42"/>
                  <a:gd name="T5" fmla="*/ 2 h 42"/>
                  <a:gd name="T6" fmla="*/ 36 w 42"/>
                  <a:gd name="T7" fmla="*/ 6 h 42"/>
                  <a:gd name="T8" fmla="*/ 40 w 42"/>
                  <a:gd name="T9" fmla="*/ 14 h 42"/>
                  <a:gd name="T10" fmla="*/ 42 w 42"/>
                  <a:gd name="T11" fmla="*/ 20 h 42"/>
                  <a:gd name="T12" fmla="*/ 42 w 42"/>
                  <a:gd name="T13" fmla="*/ 20 h 42"/>
                  <a:gd name="T14" fmla="*/ 40 w 42"/>
                  <a:gd name="T15" fmla="*/ 28 h 42"/>
                  <a:gd name="T16" fmla="*/ 36 w 42"/>
                  <a:gd name="T17" fmla="*/ 36 h 42"/>
                  <a:gd name="T18" fmla="*/ 28 w 42"/>
                  <a:gd name="T19" fmla="*/ 40 h 42"/>
                  <a:gd name="T20" fmla="*/ 20 w 42"/>
                  <a:gd name="T21" fmla="*/ 42 h 42"/>
                  <a:gd name="T22" fmla="*/ 20 w 42"/>
                  <a:gd name="T23" fmla="*/ 42 h 42"/>
                  <a:gd name="T24" fmla="*/ 14 w 42"/>
                  <a:gd name="T25" fmla="*/ 40 h 42"/>
                  <a:gd name="T26" fmla="*/ 6 w 42"/>
                  <a:gd name="T27" fmla="*/ 36 h 42"/>
                  <a:gd name="T28" fmla="*/ 2 w 42"/>
                  <a:gd name="T29" fmla="*/ 28 h 42"/>
                  <a:gd name="T30" fmla="*/ 0 w 42"/>
                  <a:gd name="T31" fmla="*/ 20 h 42"/>
                  <a:gd name="T32" fmla="*/ 0 w 42"/>
                  <a:gd name="T33" fmla="*/ 20 h 42"/>
                  <a:gd name="T34" fmla="*/ 2 w 42"/>
                  <a:gd name="T35" fmla="*/ 14 h 42"/>
                  <a:gd name="T36" fmla="*/ 6 w 42"/>
                  <a:gd name="T37" fmla="*/ 6 h 42"/>
                  <a:gd name="T38" fmla="*/ 14 w 42"/>
                  <a:gd name="T39" fmla="*/ 2 h 42"/>
                  <a:gd name="T40" fmla="*/ 20 w 42"/>
                  <a:gd name="T41" fmla="*/ 0 h 42"/>
                  <a:gd name="T42" fmla="*/ 20 w 42"/>
                  <a:gd name="T4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42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6" y="6"/>
                    </a:lnTo>
                    <a:lnTo>
                      <a:pt x="40" y="14"/>
                    </a:lnTo>
                    <a:lnTo>
                      <a:pt x="42" y="20"/>
                    </a:lnTo>
                    <a:lnTo>
                      <a:pt x="42" y="20"/>
                    </a:lnTo>
                    <a:lnTo>
                      <a:pt x="40" y="28"/>
                    </a:lnTo>
                    <a:lnTo>
                      <a:pt x="36" y="36"/>
                    </a:lnTo>
                    <a:lnTo>
                      <a:pt x="28" y="40"/>
                    </a:lnTo>
                    <a:lnTo>
                      <a:pt x="20" y="42"/>
                    </a:lnTo>
                    <a:lnTo>
                      <a:pt x="20" y="42"/>
                    </a:lnTo>
                    <a:lnTo>
                      <a:pt x="14" y="40"/>
                    </a:lnTo>
                    <a:lnTo>
                      <a:pt x="6" y="36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4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86" name="Freeform 72"/>
              <p:cNvSpPr/>
              <p:nvPr/>
            </p:nvSpPr>
            <p:spPr bwMode="auto">
              <a:xfrm>
                <a:off x="3232" y="2958"/>
                <a:ext cx="40" cy="40"/>
              </a:xfrm>
              <a:custGeom>
                <a:avLst/>
                <a:gdLst>
                  <a:gd name="T0" fmla="*/ 20 w 40"/>
                  <a:gd name="T1" fmla="*/ 0 h 40"/>
                  <a:gd name="T2" fmla="*/ 20 w 40"/>
                  <a:gd name="T3" fmla="*/ 0 h 40"/>
                  <a:gd name="T4" fmla="*/ 28 w 40"/>
                  <a:gd name="T5" fmla="*/ 0 h 40"/>
                  <a:gd name="T6" fmla="*/ 34 w 40"/>
                  <a:gd name="T7" fmla="*/ 6 h 40"/>
                  <a:gd name="T8" fmla="*/ 38 w 40"/>
                  <a:gd name="T9" fmla="*/ 12 h 40"/>
                  <a:gd name="T10" fmla="*/ 40 w 40"/>
                  <a:gd name="T11" fmla="*/ 20 h 40"/>
                  <a:gd name="T12" fmla="*/ 40 w 40"/>
                  <a:gd name="T13" fmla="*/ 20 h 40"/>
                  <a:gd name="T14" fmla="*/ 38 w 40"/>
                  <a:gd name="T15" fmla="*/ 28 h 40"/>
                  <a:gd name="T16" fmla="*/ 34 w 40"/>
                  <a:gd name="T17" fmla="*/ 34 h 40"/>
                  <a:gd name="T18" fmla="*/ 28 w 40"/>
                  <a:gd name="T19" fmla="*/ 38 h 40"/>
                  <a:gd name="T20" fmla="*/ 20 w 40"/>
                  <a:gd name="T21" fmla="*/ 40 h 40"/>
                  <a:gd name="T22" fmla="*/ 20 w 40"/>
                  <a:gd name="T23" fmla="*/ 40 h 40"/>
                  <a:gd name="T24" fmla="*/ 12 w 40"/>
                  <a:gd name="T25" fmla="*/ 38 h 40"/>
                  <a:gd name="T26" fmla="*/ 6 w 40"/>
                  <a:gd name="T27" fmla="*/ 34 h 40"/>
                  <a:gd name="T28" fmla="*/ 2 w 40"/>
                  <a:gd name="T29" fmla="*/ 28 h 40"/>
                  <a:gd name="T30" fmla="*/ 0 w 40"/>
                  <a:gd name="T31" fmla="*/ 20 h 40"/>
                  <a:gd name="T32" fmla="*/ 0 w 40"/>
                  <a:gd name="T33" fmla="*/ 20 h 40"/>
                  <a:gd name="T34" fmla="*/ 2 w 40"/>
                  <a:gd name="T35" fmla="*/ 12 h 40"/>
                  <a:gd name="T36" fmla="*/ 6 w 40"/>
                  <a:gd name="T37" fmla="*/ 6 h 40"/>
                  <a:gd name="T38" fmla="*/ 12 w 40"/>
                  <a:gd name="T39" fmla="*/ 0 h 40"/>
                  <a:gd name="T40" fmla="*/ 20 w 40"/>
                  <a:gd name="T41" fmla="*/ 0 h 40"/>
                  <a:gd name="T42" fmla="*/ 20 w 40"/>
                  <a:gd name="T4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0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38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2" y="0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</p:grpSp>
        <p:grpSp>
          <p:nvGrpSpPr>
            <p:cNvPr id="194" name="组合 193"/>
            <p:cNvGrpSpPr/>
            <p:nvPr/>
          </p:nvGrpSpPr>
          <p:grpSpPr>
            <a:xfrm>
              <a:off x="2080695" y="1460794"/>
              <a:ext cx="1552423" cy="1869488"/>
              <a:chOff x="2080695" y="1460794"/>
              <a:chExt cx="1552423" cy="1869488"/>
            </a:xfrm>
          </p:grpSpPr>
          <p:sp>
            <p:nvSpPr>
              <p:cNvPr id="195" name="星形: 五角 194"/>
              <p:cNvSpPr/>
              <p:nvPr/>
            </p:nvSpPr>
            <p:spPr>
              <a:xfrm>
                <a:off x="3295593" y="1707817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196" name="星形: 五角 195"/>
              <p:cNvSpPr/>
              <p:nvPr/>
            </p:nvSpPr>
            <p:spPr>
              <a:xfrm>
                <a:off x="3328779" y="1748377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197" name="星形: 五角 196"/>
              <p:cNvSpPr/>
              <p:nvPr/>
            </p:nvSpPr>
            <p:spPr>
              <a:xfrm>
                <a:off x="3236600" y="1870051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198" name="星形: 五角 197"/>
              <p:cNvSpPr/>
              <p:nvPr/>
            </p:nvSpPr>
            <p:spPr>
              <a:xfrm>
                <a:off x="3059621" y="1545592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199" name="星形: 五角 198"/>
              <p:cNvSpPr/>
              <p:nvPr/>
            </p:nvSpPr>
            <p:spPr>
              <a:xfrm>
                <a:off x="2996946" y="1969603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00" name="星形: 五角 199"/>
              <p:cNvSpPr/>
              <p:nvPr/>
            </p:nvSpPr>
            <p:spPr>
              <a:xfrm>
                <a:off x="3465201" y="1774189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01" name="星形: 五角 200"/>
              <p:cNvSpPr/>
              <p:nvPr/>
            </p:nvSpPr>
            <p:spPr>
              <a:xfrm>
                <a:off x="3037506" y="1980667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02" name="星形: 五角 201"/>
              <p:cNvSpPr/>
              <p:nvPr/>
            </p:nvSpPr>
            <p:spPr>
              <a:xfrm>
                <a:off x="3078057" y="1460794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03" name="星形: 五角 202"/>
              <p:cNvSpPr/>
              <p:nvPr/>
            </p:nvSpPr>
            <p:spPr>
              <a:xfrm>
                <a:off x="3255039" y="1564021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04" name="星形: 五角 203"/>
              <p:cNvSpPr/>
              <p:nvPr/>
            </p:nvSpPr>
            <p:spPr>
              <a:xfrm>
                <a:off x="2554496" y="2360435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05" name="星形: 五角 204"/>
              <p:cNvSpPr/>
              <p:nvPr/>
            </p:nvSpPr>
            <p:spPr>
              <a:xfrm>
                <a:off x="2189474" y="2998302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06" name="星形: 五角 205"/>
              <p:cNvSpPr/>
              <p:nvPr/>
            </p:nvSpPr>
            <p:spPr>
              <a:xfrm>
                <a:off x="2311796" y="2862369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07" name="星形: 五角 206"/>
              <p:cNvSpPr/>
              <p:nvPr/>
            </p:nvSpPr>
            <p:spPr>
              <a:xfrm>
                <a:off x="2373830" y="2725466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08" name="星形: 五角 207"/>
              <p:cNvSpPr/>
              <p:nvPr/>
            </p:nvSpPr>
            <p:spPr>
              <a:xfrm>
                <a:off x="2473376" y="3252709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09" name="星形: 五角 208"/>
              <p:cNvSpPr/>
              <p:nvPr/>
            </p:nvSpPr>
            <p:spPr>
              <a:xfrm>
                <a:off x="2130480" y="2695963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10" name="星形: 五角 209"/>
              <p:cNvSpPr/>
              <p:nvPr/>
            </p:nvSpPr>
            <p:spPr>
              <a:xfrm>
                <a:off x="2177406" y="2841021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11" name="星形: 五角 210"/>
              <p:cNvSpPr/>
              <p:nvPr/>
            </p:nvSpPr>
            <p:spPr>
              <a:xfrm>
                <a:off x="2080695" y="2834745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12" name="星形: 五角 211"/>
              <p:cNvSpPr/>
              <p:nvPr/>
            </p:nvSpPr>
            <p:spPr>
              <a:xfrm>
                <a:off x="2244780" y="2697220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13" name="星形: 五角 212"/>
              <p:cNvSpPr/>
              <p:nvPr/>
            </p:nvSpPr>
            <p:spPr>
              <a:xfrm>
                <a:off x="2201274" y="2842281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14" name="星形: 五角 213"/>
              <p:cNvSpPr/>
              <p:nvPr/>
            </p:nvSpPr>
            <p:spPr>
              <a:xfrm>
                <a:off x="2252768" y="2856093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15" name="星形: 五角 214"/>
              <p:cNvSpPr/>
              <p:nvPr/>
            </p:nvSpPr>
            <p:spPr>
              <a:xfrm>
                <a:off x="2202534" y="2851077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16" name="星形: 五角 215"/>
              <p:cNvSpPr/>
              <p:nvPr/>
            </p:nvSpPr>
            <p:spPr>
              <a:xfrm>
                <a:off x="3267080" y="1892911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17" name="星形: 五角 216"/>
              <p:cNvSpPr/>
              <p:nvPr/>
            </p:nvSpPr>
            <p:spPr>
              <a:xfrm>
                <a:off x="3564261" y="1560829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18" name="星形: 五角 217"/>
              <p:cNvSpPr/>
              <p:nvPr/>
            </p:nvSpPr>
            <p:spPr>
              <a:xfrm>
                <a:off x="3510921" y="1499869"/>
                <a:ext cx="68857" cy="77573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</p:grpSp>
      </p:grpSp>
      <p:sp>
        <p:nvSpPr>
          <p:cNvPr id="287" name="文本框 286"/>
          <p:cNvSpPr txBox="1"/>
          <p:nvPr/>
        </p:nvSpPr>
        <p:spPr>
          <a:xfrm>
            <a:off x="275507" y="3031214"/>
            <a:ext cx="3032261" cy="14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1200" dirty="0">
                <a:solidFill>
                  <a:srgbClr val="0D4B57"/>
                </a:solidFill>
                <a:latin typeface="+mn-ea"/>
              </a:rPr>
              <a:t>已在黄淮海、湖北、湖南、江西等粮食主产区</a:t>
            </a:r>
            <a:r>
              <a:rPr lang="zh-CN" altLang="en-US" sz="1200" dirty="0">
                <a:solidFill>
                  <a:srgbClr val="0D4B57"/>
                </a:solidFill>
                <a:latin typeface="+mn-ea"/>
              </a:rPr>
              <a:t>设立</a:t>
            </a:r>
            <a:r>
              <a:rPr lang="en-US" altLang="zh-CN" sz="1200" dirty="0">
                <a:solidFill>
                  <a:srgbClr val="0D4B57"/>
                </a:solidFill>
                <a:latin typeface="+mn-ea"/>
              </a:rPr>
              <a:t>30</a:t>
            </a:r>
            <a:r>
              <a:rPr lang="zh-CN" altLang="zh-CN" sz="1200" dirty="0">
                <a:solidFill>
                  <a:srgbClr val="0D4B57"/>
                </a:solidFill>
                <a:latin typeface="+mn-ea"/>
              </a:rPr>
              <a:t>个隆平粮社和粮食产后服务中心</a:t>
            </a:r>
            <a:endParaRPr lang="en-US" altLang="zh-CN" sz="1200" dirty="0">
              <a:solidFill>
                <a:srgbClr val="0D4B57"/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1200" dirty="0">
                <a:solidFill>
                  <a:srgbClr val="0D4B57"/>
                </a:solidFill>
                <a:latin typeface="+mn-ea"/>
              </a:rPr>
              <a:t>粮社总计服务面积近</a:t>
            </a:r>
            <a:r>
              <a:rPr lang="en-US" altLang="zh-CN" sz="1200" dirty="0">
                <a:solidFill>
                  <a:srgbClr val="0D4B57"/>
                </a:solidFill>
                <a:latin typeface="+mn-ea"/>
              </a:rPr>
              <a:t>60</a:t>
            </a:r>
            <a:r>
              <a:rPr lang="zh-CN" altLang="zh-CN" sz="1200" dirty="0">
                <a:solidFill>
                  <a:srgbClr val="0D4B57"/>
                </a:solidFill>
                <a:latin typeface="+mn-ea"/>
              </a:rPr>
              <a:t>万亩，服务农户</a:t>
            </a:r>
            <a:r>
              <a:rPr lang="en-US" altLang="zh-CN" sz="1200" dirty="0">
                <a:solidFill>
                  <a:srgbClr val="0D4B57"/>
                </a:solidFill>
                <a:latin typeface="+mn-ea"/>
              </a:rPr>
              <a:t>8</a:t>
            </a:r>
            <a:r>
              <a:rPr lang="zh-CN" altLang="zh-CN" sz="1200" dirty="0">
                <a:solidFill>
                  <a:srgbClr val="0D4B57"/>
                </a:solidFill>
                <a:latin typeface="+mn-ea"/>
              </a:rPr>
              <a:t>万余户，生产品质原粮</a:t>
            </a:r>
            <a:r>
              <a:rPr lang="en-US" altLang="zh-CN" sz="1200" dirty="0">
                <a:solidFill>
                  <a:srgbClr val="0D4B57"/>
                </a:solidFill>
                <a:latin typeface="+mn-ea"/>
              </a:rPr>
              <a:t>30</a:t>
            </a:r>
            <a:r>
              <a:rPr lang="zh-CN" altLang="zh-CN" sz="1200" dirty="0">
                <a:solidFill>
                  <a:srgbClr val="0D4B57"/>
                </a:solidFill>
                <a:latin typeface="+mn-ea"/>
              </a:rPr>
              <a:t>余万吨</a:t>
            </a:r>
            <a:endParaRPr lang="en-US" altLang="zh-CN" sz="1200" dirty="0">
              <a:solidFill>
                <a:srgbClr val="0D4B57"/>
              </a:solidFill>
              <a:latin typeface="+mn-ea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6910822" y="4517493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华容星城</a:t>
            </a:r>
          </a:p>
        </p:txBody>
      </p:sp>
      <p:sp>
        <p:nvSpPr>
          <p:cNvPr id="134" name="矩形 133"/>
          <p:cNvSpPr/>
          <p:nvPr/>
        </p:nvSpPr>
        <p:spPr>
          <a:xfrm>
            <a:off x="6923976" y="4669893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湖北钟祥</a:t>
            </a:r>
            <a:endParaRPr lang="en-US" altLang="zh-CN" sz="8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r>
              <a:rPr lang="en-US" altLang="zh-CN" sz="8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……</a:t>
            </a:r>
            <a:endParaRPr lang="zh-CN" altLang="en-US" sz="8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 txBox="1"/>
          <p:nvPr/>
        </p:nvSpPr>
        <p:spPr>
          <a:xfrm>
            <a:off x="1554480" y="1348302"/>
            <a:ext cx="7002780" cy="2067587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zh-CN" altLang="en-US" sz="4800" b="1" spc="600" dirty="0">
                <a:solidFill>
                  <a:srgbClr val="0287A5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谢谢！</a:t>
            </a:r>
            <a:endParaRPr lang="en-US" altLang="zh-CN" sz="4800" b="1" spc="600" dirty="0">
              <a:solidFill>
                <a:srgbClr val="0287A5"/>
              </a:solidFill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marL="0" indent="0" algn="ctr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zh-CN" altLang="en-US" sz="2900" b="1" dirty="0">
                <a:solidFill>
                  <a:srgbClr val="0287A5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欢迎探讨，共同进步，服务三农</a:t>
            </a:r>
            <a:endParaRPr lang="en-US" altLang="zh-CN" sz="2900" b="1" dirty="0">
              <a:solidFill>
                <a:srgbClr val="0287A5"/>
              </a:solidFill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933" t="36729" r="7766" b="26600"/>
          <a:stretch>
            <a:fillRect/>
          </a:stretch>
        </p:blipFill>
        <p:spPr>
          <a:xfrm>
            <a:off x="4353386" y="3931110"/>
            <a:ext cx="796922" cy="71016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7714379" y="168714"/>
            <a:ext cx="1227790" cy="549582"/>
            <a:chOff x="7714379" y="168714"/>
            <a:chExt cx="1227790" cy="549582"/>
          </a:xfrm>
        </p:grpSpPr>
        <p:pic>
          <p:nvPicPr>
            <p:cNvPr id="7" name="图片 6" descr="09010隆平高科-基础"/>
            <p:cNvPicPr>
              <a:picLocks noChangeAspect="1"/>
            </p:cNvPicPr>
            <p:nvPr/>
          </p:nvPicPr>
          <p:blipFill rotWithShape="1">
            <a:blip r:embed="rId4" cstate="print"/>
            <a:srcRect b="32918"/>
            <a:stretch>
              <a:fillRect/>
            </a:stretch>
          </p:blipFill>
          <p:spPr>
            <a:xfrm>
              <a:off x="7732943" y="168714"/>
              <a:ext cx="1051810" cy="295448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7714379" y="418214"/>
              <a:ext cx="1227790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600" dirty="0">
                  <a:solidFill>
                    <a:srgbClr val="0089A8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隆平农服</a:t>
              </a:r>
              <a:endParaRPr lang="zh-CN" altLang="en-US" b="1" spc="600" dirty="0"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</p:grpSp>
      <p:pic>
        <p:nvPicPr>
          <p:cNvPr id="9" name="图片 8" descr="09010隆平高科-基础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726" y="179623"/>
            <a:ext cx="1136762" cy="51411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A000520141118A06KPBG</Template>
  <TotalTime>2</TotalTime>
  <Words>1061</Words>
  <Application>Microsoft Office PowerPoint</Application>
  <PresentationFormat>全屏显示(16:9)</PresentationFormat>
  <Paragraphs>128</Paragraphs>
  <Slides>11</Slides>
  <Notes>9</Notes>
  <HiddenSlides>0</HiddenSlides>
  <MMClips>0</MMClips>
  <ScaleCrop>false</ScaleCrop>
  <HeadingPairs>
    <vt:vector size="4" baseType="variant">
      <vt:variant>
        <vt:lpstr>主题</vt:lpstr>
      </vt:variant>
      <vt:variant>
        <vt:i4>3</vt:i4>
      </vt:variant>
      <vt:variant>
        <vt:lpstr>幻灯片标题</vt:lpstr>
      </vt:variant>
      <vt:variant>
        <vt:i4>11</vt:i4>
      </vt:variant>
    </vt:vector>
  </HeadingPairs>
  <TitlesOfParts>
    <vt:vector size="14" baseType="lpstr">
      <vt:lpstr>自定义设计方案</vt:lpstr>
      <vt:lpstr>Office 主题​​</vt:lpstr>
      <vt:lpstr>2_Office 主题​​</vt:lpstr>
      <vt:lpstr>幻灯片 1</vt:lpstr>
      <vt:lpstr>幻灯片 2</vt:lpstr>
      <vt:lpstr>关注农户变化</vt:lpstr>
      <vt:lpstr>识别价值来源</vt:lpstr>
      <vt:lpstr>识别价值来源</vt:lpstr>
      <vt:lpstr>隆平粮社的做法</vt:lpstr>
      <vt:lpstr>隆平粮社示例</vt:lpstr>
      <vt:lpstr>隆平粮社示例</vt:lpstr>
      <vt:lpstr>隆平粮社示例</vt:lpstr>
      <vt:lpstr>发展概况</vt:lpstr>
      <vt:lpstr>幻灯片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HeKe</dc:creator>
  <cp:lastModifiedBy>Administrator</cp:lastModifiedBy>
  <cp:revision>1745</cp:revision>
  <dcterms:created xsi:type="dcterms:W3CDTF">2016-10-12T06:57:00Z</dcterms:created>
  <dcterms:modified xsi:type="dcterms:W3CDTF">2019-11-14T06:41:56Z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2052-11.1.0.9145</vt:lpwstr>
  </property>
</Properties>
</file>